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0.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7" r:id="rId1"/>
  </p:sldMasterIdLst>
  <p:notesMasterIdLst>
    <p:notesMasterId r:id="rId12"/>
  </p:notesMasterIdLst>
  <p:handoutMasterIdLst>
    <p:handoutMasterId r:id="rId13"/>
  </p:handoutMasterIdLst>
  <p:sldIdLst>
    <p:sldId id="494" r:id="rId2"/>
    <p:sldId id="510" r:id="rId3"/>
    <p:sldId id="497" r:id="rId4"/>
    <p:sldId id="511" r:id="rId5"/>
    <p:sldId id="512" r:id="rId6"/>
    <p:sldId id="513" r:id="rId7"/>
    <p:sldId id="514" r:id="rId8"/>
    <p:sldId id="515" r:id="rId9"/>
    <p:sldId id="516" r:id="rId10"/>
    <p:sldId id="508" r:id="rId11"/>
  </p:sldIdLst>
  <p:sldSz cx="9144000" cy="6858000" type="screen4x3"/>
  <p:notesSz cx="6797675" cy="987425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312">
          <p15:clr>
            <a:srgbClr val="A4A3A4"/>
          </p15:clr>
        </p15:guide>
        <p15:guide id="2" pos="1392">
          <p15:clr>
            <a:srgbClr val="A4A3A4"/>
          </p15:clr>
        </p15:guide>
      </p15:sldGuideLst>
    </p:ext>
    <p:ext uri="{2D200454-40CA-4A62-9FC3-DE9A4176ACB9}">
      <p15:notesGuideLst xmlns:p15="http://schemas.microsoft.com/office/powerpoint/2012/main">
        <p15:guide id="1" orient="horz" pos="3111">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66"/>
    <a:srgbClr val="FFFF00"/>
    <a:srgbClr val="3333CC"/>
    <a:srgbClr val="0000FF"/>
    <a:srgbClr val="DDDDDD"/>
    <a:srgbClr val="3399FF"/>
    <a:srgbClr val="FFE1C3"/>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74" autoAdjust="0"/>
    <p:restoredTop sz="94192" autoAdjust="0"/>
  </p:normalViewPr>
  <p:slideViewPr>
    <p:cSldViewPr>
      <p:cViewPr varScale="1">
        <p:scale>
          <a:sx n="66" d="100"/>
          <a:sy n="66" d="100"/>
        </p:scale>
        <p:origin x="972" y="40"/>
      </p:cViewPr>
      <p:guideLst>
        <p:guide orient="horz" pos="3312"/>
        <p:guide pos="13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66" d="100"/>
          <a:sy n="66" d="100"/>
        </p:scale>
        <p:origin x="-1992" y="-102"/>
      </p:cViewPr>
      <p:guideLst>
        <p:guide orient="horz" pos="3111"/>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693738" cy="274638"/>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spAutoFit/>
          </a:bodyPr>
          <a:lstStyle>
            <a:lvl1pPr eaLnBrk="0" hangingPunct="0">
              <a:defRPr sz="1200">
                <a:solidFill>
                  <a:srgbClr val="FFFF00"/>
                </a:solidFill>
                <a:latin typeface="Times New Roman" pitchFamily="18" charset="0"/>
              </a:defRPr>
            </a:lvl1pPr>
          </a:lstStyle>
          <a:p>
            <a:pPr>
              <a:defRPr/>
            </a:pPr>
            <a:endParaRPr lang="en-GB" dirty="0"/>
          </a:p>
        </p:txBody>
      </p:sp>
      <p:sp>
        <p:nvSpPr>
          <p:cNvPr id="3075" name="Rectangle 3"/>
          <p:cNvSpPr>
            <a:spLocks noGrp="1" noChangeArrowheads="1"/>
          </p:cNvSpPr>
          <p:nvPr>
            <p:ph type="dt" sz="quarter" idx="1"/>
          </p:nvPr>
        </p:nvSpPr>
        <p:spPr bwMode="auto">
          <a:xfrm>
            <a:off x="5940425" y="0"/>
            <a:ext cx="857250" cy="274638"/>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spAutoFit/>
          </a:bodyPr>
          <a:lstStyle>
            <a:lvl1pPr algn="r" eaLnBrk="0" hangingPunct="0">
              <a:defRPr sz="1200">
                <a:solidFill>
                  <a:srgbClr val="FFFF00"/>
                </a:solidFill>
                <a:latin typeface="Times New Roman" pitchFamily="18" charset="0"/>
              </a:defRPr>
            </a:lvl1pPr>
          </a:lstStyle>
          <a:p>
            <a:pPr>
              <a:defRPr/>
            </a:pPr>
            <a:endParaRPr lang="en-GB" dirty="0"/>
          </a:p>
        </p:txBody>
      </p:sp>
      <p:sp>
        <p:nvSpPr>
          <p:cNvPr id="3076" name="Rectangle 4"/>
          <p:cNvSpPr>
            <a:spLocks noGrp="1" noChangeArrowheads="1"/>
          </p:cNvSpPr>
          <p:nvPr>
            <p:ph type="ftr" sz="quarter" idx="2"/>
          </p:nvPr>
        </p:nvSpPr>
        <p:spPr bwMode="auto">
          <a:xfrm>
            <a:off x="0" y="9599613"/>
            <a:ext cx="650875" cy="274637"/>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spAutoFit/>
          </a:bodyPr>
          <a:lstStyle>
            <a:lvl1pPr eaLnBrk="0" hangingPunct="0">
              <a:defRPr sz="1200">
                <a:solidFill>
                  <a:srgbClr val="FFFF00"/>
                </a:solidFill>
                <a:latin typeface="Times New Roman" pitchFamily="18" charset="0"/>
              </a:defRPr>
            </a:lvl1pPr>
          </a:lstStyle>
          <a:p>
            <a:pPr>
              <a:defRPr/>
            </a:pPr>
            <a:endParaRPr lang="en-GB" dirty="0"/>
          </a:p>
        </p:txBody>
      </p:sp>
      <p:sp>
        <p:nvSpPr>
          <p:cNvPr id="3077" name="Rectangle 5"/>
          <p:cNvSpPr>
            <a:spLocks noGrp="1" noChangeArrowheads="1"/>
          </p:cNvSpPr>
          <p:nvPr>
            <p:ph type="sldNum" sz="quarter" idx="3"/>
          </p:nvPr>
        </p:nvSpPr>
        <p:spPr bwMode="auto">
          <a:xfrm>
            <a:off x="6435725" y="9599613"/>
            <a:ext cx="361950" cy="274637"/>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spAutoFit/>
          </a:bodyPr>
          <a:lstStyle>
            <a:lvl1pPr algn="r" eaLnBrk="0" hangingPunct="0">
              <a:defRPr sz="1200">
                <a:solidFill>
                  <a:srgbClr val="FFFF00"/>
                </a:solidFill>
                <a:latin typeface="Times New Roman" pitchFamily="18" charset="0"/>
              </a:defRPr>
            </a:lvl1pPr>
          </a:lstStyle>
          <a:p>
            <a:pPr>
              <a:defRPr/>
            </a:pPr>
            <a:fld id="{93A39814-A939-4D2F-BE2A-B5CB65EFDBCE}" type="slidenum">
              <a:rPr lang="en-GB"/>
              <a:pPr>
                <a:defRPr/>
              </a:pPr>
              <a:t>‹nr.›</a:t>
            </a:fld>
            <a:endParaRPr lang="en-GB" dirty="0"/>
          </a:p>
        </p:txBody>
      </p:sp>
    </p:spTree>
    <p:extLst>
      <p:ext uri="{BB962C8B-B14F-4D97-AF65-F5344CB8AC3E}">
        <p14:creationId xmlns:p14="http://schemas.microsoft.com/office/powerpoint/2010/main" val="2653824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693738" cy="274638"/>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spAutoFit/>
          </a:bodyPr>
          <a:lstStyle>
            <a:lvl1pPr eaLnBrk="0" hangingPunct="0">
              <a:defRPr sz="1200">
                <a:solidFill>
                  <a:srgbClr val="FFFF00"/>
                </a:solidFill>
                <a:latin typeface="Times New Roman" pitchFamily="18" charset="0"/>
              </a:defRPr>
            </a:lvl1pPr>
          </a:lstStyle>
          <a:p>
            <a:pPr>
              <a:defRPr/>
            </a:pPr>
            <a:endParaRPr lang="en-GB" dirty="0"/>
          </a:p>
        </p:txBody>
      </p:sp>
      <p:sp>
        <p:nvSpPr>
          <p:cNvPr id="2051" name="Rectangle 3"/>
          <p:cNvSpPr>
            <a:spLocks noGrp="1" noChangeArrowheads="1"/>
          </p:cNvSpPr>
          <p:nvPr>
            <p:ph type="dt" idx="1"/>
          </p:nvPr>
        </p:nvSpPr>
        <p:spPr bwMode="auto">
          <a:xfrm>
            <a:off x="5940425" y="0"/>
            <a:ext cx="857250" cy="274638"/>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spAutoFit/>
          </a:bodyPr>
          <a:lstStyle>
            <a:lvl1pPr algn="r" eaLnBrk="0" hangingPunct="0">
              <a:defRPr sz="1200">
                <a:solidFill>
                  <a:srgbClr val="FFFF00"/>
                </a:solidFill>
                <a:latin typeface="Times New Roman" pitchFamily="18" charset="0"/>
              </a:defRPr>
            </a:lvl1pPr>
          </a:lstStyle>
          <a:p>
            <a:pPr>
              <a:defRPr/>
            </a:pPr>
            <a:endParaRPr lang="en-GB" dirty="0"/>
          </a:p>
        </p:txBody>
      </p:sp>
      <p:sp>
        <p:nvSpPr>
          <p:cNvPr id="36868" name="Rectangle 4"/>
          <p:cNvSpPr>
            <a:spLocks noGrp="1" noRot="1" noChangeAspect="1" noChangeArrowheads="1" noTextEdit="1"/>
          </p:cNvSpPr>
          <p:nvPr>
            <p:ph type="sldImg" idx="2"/>
          </p:nvPr>
        </p:nvSpPr>
        <p:spPr bwMode="auto">
          <a:xfrm>
            <a:off x="931863" y="741363"/>
            <a:ext cx="4933950" cy="37004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4875" y="4691063"/>
            <a:ext cx="2646363" cy="1227137"/>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sp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0" y="9599613"/>
            <a:ext cx="650875" cy="274637"/>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spAutoFit/>
          </a:bodyPr>
          <a:lstStyle>
            <a:lvl1pPr eaLnBrk="0" hangingPunct="0">
              <a:defRPr sz="1200">
                <a:solidFill>
                  <a:srgbClr val="FFFF00"/>
                </a:solidFill>
                <a:latin typeface="Times New Roman" pitchFamily="18" charset="0"/>
              </a:defRPr>
            </a:lvl1pPr>
          </a:lstStyle>
          <a:p>
            <a:pPr>
              <a:defRPr/>
            </a:pPr>
            <a:endParaRPr lang="en-GB" dirty="0"/>
          </a:p>
        </p:txBody>
      </p:sp>
      <p:sp>
        <p:nvSpPr>
          <p:cNvPr id="2055" name="Rectangle 7"/>
          <p:cNvSpPr>
            <a:spLocks noGrp="1" noChangeArrowheads="1"/>
          </p:cNvSpPr>
          <p:nvPr>
            <p:ph type="sldNum" sz="quarter" idx="5"/>
          </p:nvPr>
        </p:nvSpPr>
        <p:spPr bwMode="auto">
          <a:xfrm>
            <a:off x="6435725" y="9599613"/>
            <a:ext cx="361950" cy="274637"/>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spAutoFit/>
          </a:bodyPr>
          <a:lstStyle>
            <a:lvl1pPr algn="r" eaLnBrk="0" hangingPunct="0">
              <a:defRPr sz="1200">
                <a:solidFill>
                  <a:srgbClr val="FFFF00"/>
                </a:solidFill>
                <a:latin typeface="Times New Roman" pitchFamily="18" charset="0"/>
              </a:defRPr>
            </a:lvl1pPr>
          </a:lstStyle>
          <a:p>
            <a:pPr>
              <a:defRPr/>
            </a:pPr>
            <a:fld id="{ACAB2611-0B3C-4B98-966B-219531540E04}" type="slidenum">
              <a:rPr lang="en-GB"/>
              <a:pPr>
                <a:defRPr/>
              </a:pPr>
              <a:t>‹nr.›</a:t>
            </a:fld>
            <a:endParaRPr lang="en-GB" dirty="0"/>
          </a:p>
        </p:txBody>
      </p:sp>
    </p:spTree>
    <p:extLst>
      <p:ext uri="{BB962C8B-B14F-4D97-AF65-F5344CB8AC3E}">
        <p14:creationId xmlns:p14="http://schemas.microsoft.com/office/powerpoint/2010/main" val="15489869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nl-NL">
                  <a:latin typeface="Arial" pitchFamily="34"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nl-NL">
                  <a:latin typeface="Arial" pitchFamily="34" charset="0"/>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nl-NL">
                  <a:latin typeface="Arial" pitchFamily="34" charset="0"/>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nl-NL">
                  <a:latin typeface="Arial" pitchFamily="34"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nl-NL">
                  <a:latin typeface="Arial" pitchFamily="34"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nl-NL">
                  <a:latin typeface="Arial" pitchFamily="34"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nl-NL">
                  <a:latin typeface="Arial" pitchFamily="34"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nl-NL">
                  <a:latin typeface="Arial" pitchFamily="34"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nl-NL">
                  <a:latin typeface="Arial" pitchFamily="34" charset="0"/>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nl-NL">
                  <a:latin typeface="Arial" pitchFamily="34" charset="0"/>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nl-NL">
                  <a:latin typeface="Arial" pitchFamily="34" charset="0"/>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nl-NL">
                  <a:latin typeface="Arial" pitchFamily="34" charset="0"/>
                </a:endParaRP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nl-NL">
                  <a:latin typeface="Arial" pitchFamily="34" charset="0"/>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nl-NL">
                  <a:latin typeface="Arial" pitchFamily="34"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nl-NL">
                    <a:latin typeface="Arial" pitchFamily="34" charset="0"/>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nl-NL">
                    <a:latin typeface="Arial" pitchFamily="34" charset="0"/>
                  </a:endParaRPr>
                </a:p>
              </p:txBody>
            </p:sp>
          </p:grpSp>
        </p:grpSp>
      </p:grpSp>
      <p:grpSp>
        <p:nvGrpSpPr>
          <p:cNvPr id="68" name="Group 71"/>
          <p:cNvGrpSpPr>
            <a:grpSpLocks/>
          </p:cNvGrpSpPr>
          <p:nvPr userDrawn="1"/>
        </p:nvGrpSpPr>
        <p:grpSpPr bwMode="auto">
          <a:xfrm>
            <a:off x="0" y="0"/>
            <a:ext cx="9144000" cy="806450"/>
            <a:chOff x="0" y="0"/>
            <a:chExt cx="5760" cy="508"/>
          </a:xfrm>
        </p:grpSpPr>
        <p:sp>
          <p:nvSpPr>
            <p:cNvPr id="69" name="Line 72"/>
            <p:cNvSpPr>
              <a:spLocks noChangeShapeType="1"/>
            </p:cNvSpPr>
            <p:nvPr userDrawn="1"/>
          </p:nvSpPr>
          <p:spPr bwMode="auto">
            <a:xfrm flipV="1">
              <a:off x="1429" y="255"/>
              <a:ext cx="4331" cy="0"/>
            </a:xfrm>
            <a:prstGeom prst="line">
              <a:avLst/>
            </a:prstGeom>
            <a:noFill/>
            <a:ln w="12700">
              <a:solidFill>
                <a:schemeClr val="tx1"/>
              </a:solidFill>
              <a:round/>
              <a:headEnd type="none" w="sm" len="sm"/>
              <a:tailEnd type="none" w="sm" len="sm"/>
            </a:ln>
            <a:effectLst/>
          </p:spPr>
          <p:txBody>
            <a:bodyPr wrap="none" anchor="ctr"/>
            <a:lstStyle/>
            <a:p>
              <a:pPr>
                <a:defRPr/>
              </a:pPr>
              <a:endParaRPr lang="nl-NL">
                <a:latin typeface="Arial" pitchFamily="34" charset="0"/>
              </a:endParaRPr>
            </a:p>
          </p:txBody>
        </p:sp>
        <p:grpSp>
          <p:nvGrpSpPr>
            <p:cNvPr id="70" name="Group 73"/>
            <p:cNvGrpSpPr>
              <a:grpSpLocks/>
            </p:cNvGrpSpPr>
            <p:nvPr userDrawn="1"/>
          </p:nvGrpSpPr>
          <p:grpSpPr bwMode="auto">
            <a:xfrm>
              <a:off x="0" y="0"/>
              <a:ext cx="1405" cy="508"/>
              <a:chOff x="0" y="0"/>
              <a:chExt cx="1405" cy="508"/>
            </a:xfrm>
          </p:grpSpPr>
          <p:pic>
            <p:nvPicPr>
              <p:cNvPr id="71" name="Picture 74" descr="logo_cmyk_300dpi_transparenc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 y="0"/>
                <a:ext cx="1201" cy="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 name="Line 75"/>
              <p:cNvSpPr>
                <a:spLocks noChangeShapeType="1"/>
              </p:cNvSpPr>
              <p:nvPr userDrawn="1"/>
            </p:nvSpPr>
            <p:spPr bwMode="auto">
              <a:xfrm flipV="1">
                <a:off x="0" y="255"/>
                <a:ext cx="158" cy="0"/>
              </a:xfrm>
              <a:prstGeom prst="line">
                <a:avLst/>
              </a:prstGeom>
              <a:noFill/>
              <a:ln w="12700">
                <a:solidFill>
                  <a:schemeClr val="tx1"/>
                </a:solidFill>
                <a:round/>
                <a:headEnd type="none" w="sm" len="sm"/>
                <a:tailEnd type="none" w="sm" len="sm"/>
              </a:ln>
              <a:effectLst/>
            </p:spPr>
            <p:txBody>
              <a:bodyPr wrap="none" anchor="ctr"/>
              <a:lstStyle/>
              <a:p>
                <a:pPr>
                  <a:defRPr/>
                </a:pPr>
                <a:endParaRPr lang="nl-NL">
                  <a:latin typeface="Arial" pitchFamily="34" charset="0"/>
                </a:endParaRPr>
              </a:p>
            </p:txBody>
          </p:sp>
        </p:grpSp>
      </p:grpSp>
      <p:sp>
        <p:nvSpPr>
          <p:cNvPr id="29293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da-DK" smtClean="0"/>
              <a:t>Klik for at redigere i master</a:t>
            </a:r>
            <a:endParaRPr lang="en-GB"/>
          </a:p>
        </p:txBody>
      </p:sp>
      <p:sp>
        <p:nvSpPr>
          <p:cNvPr id="29293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da-DK" smtClean="0"/>
              <a:t>Klik for at redigere i master</a:t>
            </a:r>
            <a:endParaRPr lang="en-GB"/>
          </a:p>
        </p:txBody>
      </p:sp>
      <p:sp>
        <p:nvSpPr>
          <p:cNvPr id="73" name="Rectangle 68"/>
          <p:cNvSpPr>
            <a:spLocks noGrp="1" noChangeArrowheads="1"/>
          </p:cNvSpPr>
          <p:nvPr>
            <p:ph type="dt" sz="quarter" idx="10"/>
          </p:nvPr>
        </p:nvSpPr>
        <p:spPr>
          <a:xfrm>
            <a:off x="457200" y="6248400"/>
            <a:ext cx="2133600" cy="457200"/>
          </a:xfrm>
        </p:spPr>
        <p:txBody>
          <a:bodyPr/>
          <a:lstStyle>
            <a:lvl1pPr>
              <a:defRPr/>
            </a:lvl1pPr>
          </a:lstStyle>
          <a:p>
            <a:pPr>
              <a:defRPr/>
            </a:pPr>
            <a:fld id="{4AD02715-D9BB-407F-886E-A6656FDD9E56}" type="datetime1">
              <a:rPr lang="en-GB" smtClean="0"/>
              <a:t>17/06/2017</a:t>
            </a:fld>
            <a:endParaRPr lang="en-GB" dirty="0"/>
          </a:p>
        </p:txBody>
      </p:sp>
      <p:sp>
        <p:nvSpPr>
          <p:cNvPr id="74" name="Rectangle 69"/>
          <p:cNvSpPr>
            <a:spLocks noGrp="1" noChangeArrowheads="1"/>
          </p:cNvSpPr>
          <p:nvPr>
            <p:ph type="ftr" sz="quarter" idx="11"/>
          </p:nvPr>
        </p:nvSpPr>
        <p:spPr>
          <a:xfrm>
            <a:off x="3124200" y="6248400"/>
            <a:ext cx="2895600" cy="457200"/>
          </a:xfrm>
        </p:spPr>
        <p:txBody>
          <a:bodyPr/>
          <a:lstStyle>
            <a:lvl1pPr>
              <a:defRPr/>
            </a:lvl1pPr>
          </a:lstStyle>
          <a:p>
            <a:pPr>
              <a:defRPr/>
            </a:pPr>
            <a:r>
              <a:rPr lang="en-US" dirty="0" smtClean="0"/>
              <a:t>Claus Wille</a:t>
            </a:r>
            <a:endParaRPr lang="en-GB" dirty="0"/>
          </a:p>
        </p:txBody>
      </p:sp>
      <p:sp>
        <p:nvSpPr>
          <p:cNvPr id="75"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9D314631-4094-4470-85E8-D99712E5A949}" type="slidenum">
              <a:rPr lang="en-GB"/>
              <a:pPr>
                <a:defRPr/>
              </a:pPr>
              <a:t>‹nr.›</a:t>
            </a:fld>
            <a:endParaRPr lang="en-GB" dirty="0"/>
          </a:p>
        </p:txBody>
      </p:sp>
    </p:spTree>
    <p:extLst>
      <p:ext uri="{BB962C8B-B14F-4D97-AF65-F5344CB8AC3E}">
        <p14:creationId xmlns:p14="http://schemas.microsoft.com/office/powerpoint/2010/main" val="279188693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nl-NL"/>
          </a:p>
        </p:txBody>
      </p:sp>
      <p:sp>
        <p:nvSpPr>
          <p:cNvPr id="3" name="Tijdelijke aanduiding voor verticale tekst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4" name="Rectangle 69"/>
          <p:cNvSpPr>
            <a:spLocks noGrp="1" noChangeArrowheads="1"/>
          </p:cNvSpPr>
          <p:nvPr>
            <p:ph type="dt" sz="half" idx="10"/>
          </p:nvPr>
        </p:nvSpPr>
        <p:spPr>
          <a:ln/>
        </p:spPr>
        <p:txBody>
          <a:bodyPr/>
          <a:lstStyle>
            <a:lvl1pPr>
              <a:defRPr/>
            </a:lvl1pPr>
          </a:lstStyle>
          <a:p>
            <a:pPr>
              <a:defRPr/>
            </a:pPr>
            <a:fld id="{DAA67D94-18C5-41C1-9F32-01D333D5336E}" type="datetime1">
              <a:rPr lang="en-GB" smtClean="0"/>
              <a:t>17/06/2017</a:t>
            </a:fld>
            <a:endParaRPr lang="en-GB" dirty="0"/>
          </a:p>
        </p:txBody>
      </p:sp>
      <p:sp>
        <p:nvSpPr>
          <p:cNvPr id="5"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6" name="Rectangle 71"/>
          <p:cNvSpPr>
            <a:spLocks noGrp="1" noChangeArrowheads="1"/>
          </p:cNvSpPr>
          <p:nvPr>
            <p:ph type="sldNum" sz="quarter" idx="12"/>
          </p:nvPr>
        </p:nvSpPr>
        <p:spPr>
          <a:ln/>
        </p:spPr>
        <p:txBody>
          <a:bodyPr/>
          <a:lstStyle>
            <a:lvl1pPr>
              <a:defRPr/>
            </a:lvl1pPr>
          </a:lstStyle>
          <a:p>
            <a:pPr>
              <a:defRPr/>
            </a:pPr>
            <a:fld id="{04315ED1-4A41-4B59-987D-70E9F9CA7C09}" type="slidenum">
              <a:rPr lang="en-GB"/>
              <a:pPr>
                <a:defRPr/>
              </a:pPr>
              <a:t>‹nr.›</a:t>
            </a:fld>
            <a:endParaRPr lang="en-GB" dirty="0"/>
          </a:p>
        </p:txBody>
      </p:sp>
    </p:spTree>
    <p:extLst>
      <p:ext uri="{BB962C8B-B14F-4D97-AF65-F5344CB8AC3E}">
        <p14:creationId xmlns:p14="http://schemas.microsoft.com/office/powerpoint/2010/main" val="256378777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38925" y="692150"/>
            <a:ext cx="2058988" cy="5434013"/>
          </a:xfrm>
        </p:spPr>
        <p:txBody>
          <a:bodyPr vert="eaVert"/>
          <a:lstStyle/>
          <a:p>
            <a:r>
              <a:rPr lang="da-DK" smtClean="0"/>
              <a:t>Klik for at redigere i master</a:t>
            </a:r>
            <a:endParaRPr lang="nl-NL"/>
          </a:p>
        </p:txBody>
      </p:sp>
      <p:sp>
        <p:nvSpPr>
          <p:cNvPr id="3" name="Tijdelijke aanduiding voor verticale tekst 2"/>
          <p:cNvSpPr>
            <a:spLocks noGrp="1"/>
          </p:cNvSpPr>
          <p:nvPr>
            <p:ph type="body" orient="vert" idx="1"/>
          </p:nvPr>
        </p:nvSpPr>
        <p:spPr>
          <a:xfrm>
            <a:off x="457200" y="692150"/>
            <a:ext cx="6029325" cy="5434013"/>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4" name="Rectangle 69"/>
          <p:cNvSpPr>
            <a:spLocks noGrp="1" noChangeArrowheads="1"/>
          </p:cNvSpPr>
          <p:nvPr>
            <p:ph type="dt" sz="half" idx="10"/>
          </p:nvPr>
        </p:nvSpPr>
        <p:spPr>
          <a:ln/>
        </p:spPr>
        <p:txBody>
          <a:bodyPr/>
          <a:lstStyle>
            <a:lvl1pPr>
              <a:defRPr/>
            </a:lvl1pPr>
          </a:lstStyle>
          <a:p>
            <a:pPr>
              <a:defRPr/>
            </a:pPr>
            <a:fld id="{8E4ED08D-D49E-4AC1-923F-AA65BA074713}" type="datetime1">
              <a:rPr lang="en-GB" smtClean="0"/>
              <a:t>17/06/2017</a:t>
            </a:fld>
            <a:endParaRPr lang="en-GB" dirty="0"/>
          </a:p>
        </p:txBody>
      </p:sp>
      <p:sp>
        <p:nvSpPr>
          <p:cNvPr id="5"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6" name="Rectangle 71"/>
          <p:cNvSpPr>
            <a:spLocks noGrp="1" noChangeArrowheads="1"/>
          </p:cNvSpPr>
          <p:nvPr>
            <p:ph type="sldNum" sz="quarter" idx="12"/>
          </p:nvPr>
        </p:nvSpPr>
        <p:spPr>
          <a:ln/>
        </p:spPr>
        <p:txBody>
          <a:bodyPr/>
          <a:lstStyle>
            <a:lvl1pPr>
              <a:defRPr/>
            </a:lvl1pPr>
          </a:lstStyle>
          <a:p>
            <a:pPr>
              <a:defRPr/>
            </a:pPr>
            <a:fld id="{E6B2F91E-D265-40B5-8225-6260927B0CD4}" type="slidenum">
              <a:rPr lang="en-GB"/>
              <a:pPr>
                <a:defRPr/>
              </a:pPr>
              <a:t>‹nr.›</a:t>
            </a:fld>
            <a:endParaRPr lang="en-GB" dirty="0"/>
          </a:p>
        </p:txBody>
      </p:sp>
    </p:spTree>
    <p:extLst>
      <p:ext uri="{BB962C8B-B14F-4D97-AF65-F5344CB8AC3E}">
        <p14:creationId xmlns:p14="http://schemas.microsoft.com/office/powerpoint/2010/main" val="1518574688"/>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en grafiek">
    <p:spTree>
      <p:nvGrpSpPr>
        <p:cNvPr id="1" name=""/>
        <p:cNvGrpSpPr/>
        <p:nvPr/>
      </p:nvGrpSpPr>
      <p:grpSpPr>
        <a:xfrm>
          <a:off x="0" y="0"/>
          <a:ext cx="0" cy="0"/>
          <a:chOff x="0" y="0"/>
          <a:chExt cx="0" cy="0"/>
        </a:xfrm>
      </p:grpSpPr>
      <p:sp>
        <p:nvSpPr>
          <p:cNvPr id="2" name="Titel 1"/>
          <p:cNvSpPr>
            <a:spLocks noGrp="1"/>
          </p:cNvSpPr>
          <p:nvPr>
            <p:ph type="title"/>
          </p:nvPr>
        </p:nvSpPr>
        <p:spPr>
          <a:xfrm>
            <a:off x="468313" y="692150"/>
            <a:ext cx="8229600" cy="1139825"/>
          </a:xfrm>
        </p:spPr>
        <p:txBody>
          <a:bodyPr/>
          <a:lstStyle/>
          <a:p>
            <a:r>
              <a:rPr lang="da-DK" smtClean="0"/>
              <a:t>Klik for at redigere i master</a:t>
            </a:r>
            <a:endParaRPr lang="nl-NL"/>
          </a:p>
        </p:txBody>
      </p:sp>
      <p:sp>
        <p:nvSpPr>
          <p:cNvPr id="3" name="Tijdelijke aanduiding voor grafiek 2"/>
          <p:cNvSpPr>
            <a:spLocks noGrp="1"/>
          </p:cNvSpPr>
          <p:nvPr>
            <p:ph type="chart" idx="1"/>
          </p:nvPr>
        </p:nvSpPr>
        <p:spPr>
          <a:xfrm>
            <a:off x="457200" y="1989138"/>
            <a:ext cx="8229600" cy="4137025"/>
          </a:xfrm>
        </p:spPr>
        <p:txBody>
          <a:bodyPr/>
          <a:lstStyle/>
          <a:p>
            <a:pPr lvl="0"/>
            <a:r>
              <a:rPr lang="da-DK" noProof="0" dirty="0" smtClean="0"/>
              <a:t>Klik på ikonet for at tilføje et diagram</a:t>
            </a:r>
            <a:endParaRPr lang="nl-NL" noProof="0" smtClean="0"/>
          </a:p>
        </p:txBody>
      </p:sp>
      <p:sp>
        <p:nvSpPr>
          <p:cNvPr id="4" name="Rectangle 69"/>
          <p:cNvSpPr>
            <a:spLocks noGrp="1" noChangeArrowheads="1"/>
          </p:cNvSpPr>
          <p:nvPr>
            <p:ph type="dt" sz="half" idx="10"/>
          </p:nvPr>
        </p:nvSpPr>
        <p:spPr>
          <a:ln/>
        </p:spPr>
        <p:txBody>
          <a:bodyPr/>
          <a:lstStyle>
            <a:lvl1pPr>
              <a:defRPr/>
            </a:lvl1pPr>
          </a:lstStyle>
          <a:p>
            <a:pPr>
              <a:defRPr/>
            </a:pPr>
            <a:fld id="{5991360D-42E6-44FC-B9B5-31811FE019F2}" type="datetime1">
              <a:rPr lang="en-GB" smtClean="0"/>
              <a:t>17/06/2017</a:t>
            </a:fld>
            <a:endParaRPr lang="en-GB" dirty="0"/>
          </a:p>
        </p:txBody>
      </p:sp>
      <p:sp>
        <p:nvSpPr>
          <p:cNvPr id="5"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6" name="Rectangle 71"/>
          <p:cNvSpPr>
            <a:spLocks noGrp="1" noChangeArrowheads="1"/>
          </p:cNvSpPr>
          <p:nvPr>
            <p:ph type="sldNum" sz="quarter" idx="12"/>
          </p:nvPr>
        </p:nvSpPr>
        <p:spPr>
          <a:ln/>
        </p:spPr>
        <p:txBody>
          <a:bodyPr/>
          <a:lstStyle>
            <a:lvl1pPr>
              <a:defRPr/>
            </a:lvl1pPr>
          </a:lstStyle>
          <a:p>
            <a:pPr>
              <a:defRPr/>
            </a:pPr>
            <a:fld id="{3CF66D41-D9E0-4D64-A3A3-3CD7D761FCB0}" type="slidenum">
              <a:rPr lang="en-GB"/>
              <a:pPr>
                <a:defRPr/>
              </a:pPr>
              <a:t>‹nr.›</a:t>
            </a:fld>
            <a:endParaRPr lang="en-GB" dirty="0"/>
          </a:p>
        </p:txBody>
      </p:sp>
    </p:spTree>
    <p:extLst>
      <p:ext uri="{BB962C8B-B14F-4D97-AF65-F5344CB8AC3E}">
        <p14:creationId xmlns:p14="http://schemas.microsoft.com/office/powerpoint/2010/main" val="245844424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nl-NL"/>
          </a:p>
        </p:txBody>
      </p:sp>
      <p:sp>
        <p:nvSpPr>
          <p:cNvPr id="3" name="Tijdelijke aanduiding voor inhou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4" name="Rectangle 69"/>
          <p:cNvSpPr>
            <a:spLocks noGrp="1" noChangeArrowheads="1"/>
          </p:cNvSpPr>
          <p:nvPr>
            <p:ph type="dt" sz="half" idx="10"/>
          </p:nvPr>
        </p:nvSpPr>
        <p:spPr>
          <a:ln/>
        </p:spPr>
        <p:txBody>
          <a:bodyPr/>
          <a:lstStyle>
            <a:lvl1pPr>
              <a:defRPr/>
            </a:lvl1pPr>
          </a:lstStyle>
          <a:p>
            <a:pPr>
              <a:defRPr/>
            </a:pPr>
            <a:fld id="{675BD660-095E-48A0-9097-568D0600190C}" type="datetime1">
              <a:rPr lang="en-GB" smtClean="0"/>
              <a:t>17/06/2017</a:t>
            </a:fld>
            <a:endParaRPr lang="en-GB" dirty="0"/>
          </a:p>
        </p:txBody>
      </p:sp>
      <p:sp>
        <p:nvSpPr>
          <p:cNvPr id="5"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6" name="Rectangle 71"/>
          <p:cNvSpPr>
            <a:spLocks noGrp="1" noChangeArrowheads="1"/>
          </p:cNvSpPr>
          <p:nvPr>
            <p:ph type="sldNum" sz="quarter" idx="12"/>
          </p:nvPr>
        </p:nvSpPr>
        <p:spPr>
          <a:ln/>
        </p:spPr>
        <p:txBody>
          <a:bodyPr/>
          <a:lstStyle>
            <a:lvl1pPr>
              <a:defRPr/>
            </a:lvl1pPr>
          </a:lstStyle>
          <a:p>
            <a:pPr>
              <a:defRPr/>
            </a:pPr>
            <a:fld id="{9AE8D63C-2B47-4615-AA9B-1FCF453A63A4}" type="slidenum">
              <a:rPr lang="en-GB"/>
              <a:pPr>
                <a:defRPr/>
              </a:pPr>
              <a:t>‹nr.›</a:t>
            </a:fld>
            <a:endParaRPr lang="en-GB" dirty="0"/>
          </a:p>
        </p:txBody>
      </p:sp>
    </p:spTree>
    <p:extLst>
      <p:ext uri="{BB962C8B-B14F-4D97-AF65-F5344CB8AC3E}">
        <p14:creationId xmlns:p14="http://schemas.microsoft.com/office/powerpoint/2010/main" val="247478062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Rectangle 69"/>
          <p:cNvSpPr>
            <a:spLocks noGrp="1" noChangeArrowheads="1"/>
          </p:cNvSpPr>
          <p:nvPr>
            <p:ph type="dt" sz="half" idx="10"/>
          </p:nvPr>
        </p:nvSpPr>
        <p:spPr>
          <a:ln/>
        </p:spPr>
        <p:txBody>
          <a:bodyPr/>
          <a:lstStyle>
            <a:lvl1pPr>
              <a:defRPr/>
            </a:lvl1pPr>
          </a:lstStyle>
          <a:p>
            <a:pPr>
              <a:defRPr/>
            </a:pPr>
            <a:fld id="{9EB1994B-BBA7-4E08-907E-035256639B0D}" type="datetime1">
              <a:rPr lang="en-GB" smtClean="0"/>
              <a:t>17/06/2017</a:t>
            </a:fld>
            <a:endParaRPr lang="en-GB" dirty="0"/>
          </a:p>
        </p:txBody>
      </p:sp>
      <p:sp>
        <p:nvSpPr>
          <p:cNvPr id="5"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6" name="Rectangle 71"/>
          <p:cNvSpPr>
            <a:spLocks noGrp="1" noChangeArrowheads="1"/>
          </p:cNvSpPr>
          <p:nvPr>
            <p:ph type="sldNum" sz="quarter" idx="12"/>
          </p:nvPr>
        </p:nvSpPr>
        <p:spPr>
          <a:ln/>
        </p:spPr>
        <p:txBody>
          <a:bodyPr/>
          <a:lstStyle>
            <a:lvl1pPr>
              <a:defRPr/>
            </a:lvl1pPr>
          </a:lstStyle>
          <a:p>
            <a:pPr>
              <a:defRPr/>
            </a:pPr>
            <a:fld id="{F3048231-0D19-4F71-9DE5-3DA599DE38D1}" type="slidenum">
              <a:rPr lang="en-GB"/>
              <a:pPr>
                <a:defRPr/>
              </a:pPr>
              <a:t>‹nr.›</a:t>
            </a:fld>
            <a:endParaRPr lang="en-GB" dirty="0"/>
          </a:p>
        </p:txBody>
      </p:sp>
    </p:spTree>
    <p:extLst>
      <p:ext uri="{BB962C8B-B14F-4D97-AF65-F5344CB8AC3E}">
        <p14:creationId xmlns:p14="http://schemas.microsoft.com/office/powerpoint/2010/main" val="395555030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nl-NL"/>
          </a:p>
        </p:txBody>
      </p:sp>
      <p:sp>
        <p:nvSpPr>
          <p:cNvPr id="3" name="Tijdelijke aanduiding voor inhoud 2"/>
          <p:cNvSpPr>
            <a:spLocks noGrp="1"/>
          </p:cNvSpPr>
          <p:nvPr>
            <p:ph sz="half" idx="1"/>
          </p:nvPr>
        </p:nvSpPr>
        <p:spPr>
          <a:xfrm>
            <a:off x="457200" y="1989138"/>
            <a:ext cx="4038600"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4" name="Tijdelijke aanduiding voor inhoud 3"/>
          <p:cNvSpPr>
            <a:spLocks noGrp="1"/>
          </p:cNvSpPr>
          <p:nvPr>
            <p:ph sz="half" idx="2"/>
          </p:nvPr>
        </p:nvSpPr>
        <p:spPr>
          <a:xfrm>
            <a:off x="4648200" y="1989138"/>
            <a:ext cx="4038600"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5" name="Rectangle 69"/>
          <p:cNvSpPr>
            <a:spLocks noGrp="1" noChangeArrowheads="1"/>
          </p:cNvSpPr>
          <p:nvPr>
            <p:ph type="dt" sz="half" idx="10"/>
          </p:nvPr>
        </p:nvSpPr>
        <p:spPr>
          <a:ln/>
        </p:spPr>
        <p:txBody>
          <a:bodyPr/>
          <a:lstStyle>
            <a:lvl1pPr>
              <a:defRPr/>
            </a:lvl1pPr>
          </a:lstStyle>
          <a:p>
            <a:pPr>
              <a:defRPr/>
            </a:pPr>
            <a:fld id="{98F2A058-E440-48CA-9A46-1D0F0705DAC4}" type="datetime1">
              <a:rPr lang="en-GB" smtClean="0"/>
              <a:t>17/06/2017</a:t>
            </a:fld>
            <a:endParaRPr lang="en-GB" dirty="0"/>
          </a:p>
        </p:txBody>
      </p:sp>
      <p:sp>
        <p:nvSpPr>
          <p:cNvPr id="6"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7" name="Rectangle 71"/>
          <p:cNvSpPr>
            <a:spLocks noGrp="1" noChangeArrowheads="1"/>
          </p:cNvSpPr>
          <p:nvPr>
            <p:ph type="sldNum" sz="quarter" idx="12"/>
          </p:nvPr>
        </p:nvSpPr>
        <p:spPr>
          <a:ln/>
        </p:spPr>
        <p:txBody>
          <a:bodyPr/>
          <a:lstStyle>
            <a:lvl1pPr>
              <a:defRPr/>
            </a:lvl1pPr>
          </a:lstStyle>
          <a:p>
            <a:pPr>
              <a:defRPr/>
            </a:pPr>
            <a:fld id="{6BA76FD0-FCAF-43C1-A1F5-5BEFF0D02B67}" type="slidenum">
              <a:rPr lang="en-GB"/>
              <a:pPr>
                <a:defRPr/>
              </a:pPr>
              <a:t>‹nr.›</a:t>
            </a:fld>
            <a:endParaRPr lang="en-GB" dirty="0"/>
          </a:p>
        </p:txBody>
      </p:sp>
    </p:spTree>
    <p:extLst>
      <p:ext uri="{BB962C8B-B14F-4D97-AF65-F5344CB8AC3E}">
        <p14:creationId xmlns:p14="http://schemas.microsoft.com/office/powerpoint/2010/main" val="181298800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7" name="Rectangle 69"/>
          <p:cNvSpPr>
            <a:spLocks noGrp="1" noChangeArrowheads="1"/>
          </p:cNvSpPr>
          <p:nvPr>
            <p:ph type="dt" sz="half" idx="10"/>
          </p:nvPr>
        </p:nvSpPr>
        <p:spPr>
          <a:ln/>
        </p:spPr>
        <p:txBody>
          <a:bodyPr/>
          <a:lstStyle>
            <a:lvl1pPr>
              <a:defRPr/>
            </a:lvl1pPr>
          </a:lstStyle>
          <a:p>
            <a:pPr>
              <a:defRPr/>
            </a:pPr>
            <a:fld id="{05B0DDBE-B0A1-497B-AA4E-5D999E60A331}" type="datetime1">
              <a:rPr lang="en-GB" smtClean="0"/>
              <a:t>17/06/2017</a:t>
            </a:fld>
            <a:endParaRPr lang="en-GB" dirty="0"/>
          </a:p>
        </p:txBody>
      </p:sp>
      <p:sp>
        <p:nvSpPr>
          <p:cNvPr id="8"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9" name="Rectangle 71"/>
          <p:cNvSpPr>
            <a:spLocks noGrp="1" noChangeArrowheads="1"/>
          </p:cNvSpPr>
          <p:nvPr>
            <p:ph type="sldNum" sz="quarter" idx="12"/>
          </p:nvPr>
        </p:nvSpPr>
        <p:spPr>
          <a:ln/>
        </p:spPr>
        <p:txBody>
          <a:bodyPr/>
          <a:lstStyle>
            <a:lvl1pPr>
              <a:defRPr/>
            </a:lvl1pPr>
          </a:lstStyle>
          <a:p>
            <a:pPr>
              <a:defRPr/>
            </a:pPr>
            <a:fld id="{2CBFDC33-F816-4607-BB06-DDB221CDBBEF}" type="slidenum">
              <a:rPr lang="en-GB"/>
              <a:pPr>
                <a:defRPr/>
              </a:pPr>
              <a:t>‹nr.›</a:t>
            </a:fld>
            <a:endParaRPr lang="en-GB" dirty="0"/>
          </a:p>
        </p:txBody>
      </p:sp>
    </p:spTree>
    <p:extLst>
      <p:ext uri="{BB962C8B-B14F-4D97-AF65-F5344CB8AC3E}">
        <p14:creationId xmlns:p14="http://schemas.microsoft.com/office/powerpoint/2010/main" val="70956351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nl-NL"/>
          </a:p>
        </p:txBody>
      </p:sp>
      <p:sp>
        <p:nvSpPr>
          <p:cNvPr id="3" name="Rectangle 69"/>
          <p:cNvSpPr>
            <a:spLocks noGrp="1" noChangeArrowheads="1"/>
          </p:cNvSpPr>
          <p:nvPr>
            <p:ph type="dt" sz="half" idx="10"/>
          </p:nvPr>
        </p:nvSpPr>
        <p:spPr>
          <a:ln/>
        </p:spPr>
        <p:txBody>
          <a:bodyPr/>
          <a:lstStyle>
            <a:lvl1pPr>
              <a:defRPr/>
            </a:lvl1pPr>
          </a:lstStyle>
          <a:p>
            <a:pPr>
              <a:defRPr/>
            </a:pPr>
            <a:fld id="{3E0300A0-A08D-4CAE-9344-4C409FE59C29}" type="datetime1">
              <a:rPr lang="en-GB" smtClean="0"/>
              <a:t>17/06/2017</a:t>
            </a:fld>
            <a:endParaRPr lang="en-GB" dirty="0"/>
          </a:p>
        </p:txBody>
      </p:sp>
      <p:sp>
        <p:nvSpPr>
          <p:cNvPr id="4"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5" name="Rectangle 71"/>
          <p:cNvSpPr>
            <a:spLocks noGrp="1" noChangeArrowheads="1"/>
          </p:cNvSpPr>
          <p:nvPr>
            <p:ph type="sldNum" sz="quarter" idx="12"/>
          </p:nvPr>
        </p:nvSpPr>
        <p:spPr>
          <a:ln/>
        </p:spPr>
        <p:txBody>
          <a:bodyPr/>
          <a:lstStyle>
            <a:lvl1pPr>
              <a:defRPr/>
            </a:lvl1pPr>
          </a:lstStyle>
          <a:p>
            <a:pPr>
              <a:defRPr/>
            </a:pPr>
            <a:fld id="{829A0F38-2936-4F64-987D-21AF7FA1BAF8}" type="slidenum">
              <a:rPr lang="en-GB"/>
              <a:pPr>
                <a:defRPr/>
              </a:pPr>
              <a:t>‹nr.›</a:t>
            </a:fld>
            <a:endParaRPr lang="en-GB" dirty="0"/>
          </a:p>
        </p:txBody>
      </p:sp>
    </p:spTree>
    <p:extLst>
      <p:ext uri="{BB962C8B-B14F-4D97-AF65-F5344CB8AC3E}">
        <p14:creationId xmlns:p14="http://schemas.microsoft.com/office/powerpoint/2010/main" val="147910232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fld id="{A6D77312-7021-4CDF-9BFC-A651691B909A}" type="datetime1">
              <a:rPr lang="en-GB" smtClean="0"/>
              <a:t>17/06/2017</a:t>
            </a:fld>
            <a:endParaRPr lang="en-GB" dirty="0"/>
          </a:p>
        </p:txBody>
      </p:sp>
      <p:sp>
        <p:nvSpPr>
          <p:cNvPr id="3"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4" name="Rectangle 71"/>
          <p:cNvSpPr>
            <a:spLocks noGrp="1" noChangeArrowheads="1"/>
          </p:cNvSpPr>
          <p:nvPr>
            <p:ph type="sldNum" sz="quarter" idx="12"/>
          </p:nvPr>
        </p:nvSpPr>
        <p:spPr>
          <a:ln/>
        </p:spPr>
        <p:txBody>
          <a:bodyPr/>
          <a:lstStyle>
            <a:lvl1pPr>
              <a:defRPr/>
            </a:lvl1pPr>
          </a:lstStyle>
          <a:p>
            <a:pPr>
              <a:defRPr/>
            </a:pPr>
            <a:fld id="{787DF3F5-2CD8-493C-8462-CC194C2349B8}" type="slidenum">
              <a:rPr lang="en-GB"/>
              <a:pPr>
                <a:defRPr/>
              </a:pPr>
              <a:t>‹nr.›</a:t>
            </a:fld>
            <a:endParaRPr lang="en-GB" dirty="0"/>
          </a:p>
        </p:txBody>
      </p:sp>
    </p:spTree>
    <p:extLst>
      <p:ext uri="{BB962C8B-B14F-4D97-AF65-F5344CB8AC3E}">
        <p14:creationId xmlns:p14="http://schemas.microsoft.com/office/powerpoint/2010/main" val="424624991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Rectangle 69"/>
          <p:cNvSpPr>
            <a:spLocks noGrp="1" noChangeArrowheads="1"/>
          </p:cNvSpPr>
          <p:nvPr>
            <p:ph type="dt" sz="half" idx="10"/>
          </p:nvPr>
        </p:nvSpPr>
        <p:spPr>
          <a:ln/>
        </p:spPr>
        <p:txBody>
          <a:bodyPr/>
          <a:lstStyle>
            <a:lvl1pPr>
              <a:defRPr/>
            </a:lvl1pPr>
          </a:lstStyle>
          <a:p>
            <a:pPr>
              <a:defRPr/>
            </a:pPr>
            <a:fld id="{E813203B-267F-4470-9222-2B3F75F2ED88}" type="datetime1">
              <a:rPr lang="en-GB" smtClean="0"/>
              <a:t>17/06/2017</a:t>
            </a:fld>
            <a:endParaRPr lang="en-GB" dirty="0"/>
          </a:p>
        </p:txBody>
      </p:sp>
      <p:sp>
        <p:nvSpPr>
          <p:cNvPr id="6"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7" name="Rectangle 71"/>
          <p:cNvSpPr>
            <a:spLocks noGrp="1" noChangeArrowheads="1"/>
          </p:cNvSpPr>
          <p:nvPr>
            <p:ph type="sldNum" sz="quarter" idx="12"/>
          </p:nvPr>
        </p:nvSpPr>
        <p:spPr>
          <a:ln/>
        </p:spPr>
        <p:txBody>
          <a:bodyPr/>
          <a:lstStyle>
            <a:lvl1pPr>
              <a:defRPr/>
            </a:lvl1pPr>
          </a:lstStyle>
          <a:p>
            <a:pPr>
              <a:defRPr/>
            </a:pPr>
            <a:fld id="{1E5A3690-0A56-4A15-8AD9-87A4E05F5C41}" type="slidenum">
              <a:rPr lang="en-GB"/>
              <a:pPr>
                <a:defRPr/>
              </a:pPr>
              <a:t>‹nr.›</a:t>
            </a:fld>
            <a:endParaRPr lang="en-GB" dirty="0"/>
          </a:p>
        </p:txBody>
      </p:sp>
    </p:spTree>
    <p:extLst>
      <p:ext uri="{BB962C8B-B14F-4D97-AF65-F5344CB8AC3E}">
        <p14:creationId xmlns:p14="http://schemas.microsoft.com/office/powerpoint/2010/main" val="71396382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dirty="0" smtClean="0"/>
              <a:t>Klik på ikonet for at tilføje et billede</a:t>
            </a:r>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Rectangle 69"/>
          <p:cNvSpPr>
            <a:spLocks noGrp="1" noChangeArrowheads="1"/>
          </p:cNvSpPr>
          <p:nvPr>
            <p:ph type="dt" sz="half" idx="10"/>
          </p:nvPr>
        </p:nvSpPr>
        <p:spPr>
          <a:ln/>
        </p:spPr>
        <p:txBody>
          <a:bodyPr/>
          <a:lstStyle>
            <a:lvl1pPr>
              <a:defRPr/>
            </a:lvl1pPr>
          </a:lstStyle>
          <a:p>
            <a:pPr>
              <a:defRPr/>
            </a:pPr>
            <a:fld id="{265474E1-2B5A-49B4-8424-6E56DB4F1CD3}" type="datetime1">
              <a:rPr lang="en-GB" smtClean="0"/>
              <a:t>17/06/2017</a:t>
            </a:fld>
            <a:endParaRPr lang="en-GB" dirty="0"/>
          </a:p>
        </p:txBody>
      </p:sp>
      <p:sp>
        <p:nvSpPr>
          <p:cNvPr id="6"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7" name="Rectangle 71"/>
          <p:cNvSpPr>
            <a:spLocks noGrp="1" noChangeArrowheads="1"/>
          </p:cNvSpPr>
          <p:nvPr>
            <p:ph type="sldNum" sz="quarter" idx="12"/>
          </p:nvPr>
        </p:nvSpPr>
        <p:spPr>
          <a:ln/>
        </p:spPr>
        <p:txBody>
          <a:bodyPr/>
          <a:lstStyle>
            <a:lvl1pPr>
              <a:defRPr/>
            </a:lvl1pPr>
          </a:lstStyle>
          <a:p>
            <a:pPr>
              <a:defRPr/>
            </a:pPr>
            <a:fld id="{C0DC2F9A-8CDE-41A1-A4D2-D764F89BDE92}" type="slidenum">
              <a:rPr lang="en-GB"/>
              <a:pPr>
                <a:defRPr/>
              </a:pPr>
              <a:t>‹nr.›</a:t>
            </a:fld>
            <a:endParaRPr lang="en-GB" dirty="0"/>
          </a:p>
        </p:txBody>
      </p:sp>
    </p:spTree>
    <p:extLst>
      <p:ext uri="{BB962C8B-B14F-4D97-AF65-F5344CB8AC3E}">
        <p14:creationId xmlns:p14="http://schemas.microsoft.com/office/powerpoint/2010/main" val="262089354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1842"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nl-NL">
              <a:latin typeface="Arial" pitchFamily="34" charset="0"/>
            </a:endParaRPr>
          </a:p>
        </p:txBody>
      </p:sp>
      <p:grpSp>
        <p:nvGrpSpPr>
          <p:cNvPr id="1027" name="Group 3"/>
          <p:cNvGrpSpPr>
            <a:grpSpLocks/>
          </p:cNvGrpSpPr>
          <p:nvPr/>
        </p:nvGrpSpPr>
        <p:grpSpPr bwMode="auto">
          <a:xfrm>
            <a:off x="3175" y="4267200"/>
            <a:ext cx="9140825" cy="2590800"/>
            <a:chOff x="2" y="2688"/>
            <a:chExt cx="5758" cy="1632"/>
          </a:xfrm>
        </p:grpSpPr>
        <p:sp>
          <p:nvSpPr>
            <p:cNvPr id="291844"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grpSp>
          <p:nvGrpSpPr>
            <p:cNvPr id="1039" name="Group 5"/>
            <p:cNvGrpSpPr>
              <a:grpSpLocks/>
            </p:cNvGrpSpPr>
            <p:nvPr userDrawn="1"/>
          </p:nvGrpSpPr>
          <p:grpSpPr bwMode="auto">
            <a:xfrm>
              <a:off x="3528" y="3715"/>
              <a:ext cx="792" cy="521"/>
              <a:chOff x="3527" y="3715"/>
              <a:chExt cx="792" cy="521"/>
            </a:xfrm>
          </p:grpSpPr>
          <p:sp>
            <p:nvSpPr>
              <p:cNvPr id="29184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nl-NL">
                  <a:latin typeface="Arial" pitchFamily="34" charset="0"/>
                </a:endParaRPr>
              </a:p>
            </p:txBody>
          </p:sp>
          <p:sp>
            <p:nvSpPr>
              <p:cNvPr id="29184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4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29184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5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291851"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52"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nl-NL">
                  <a:latin typeface="Arial" pitchFamily="34" charset="0"/>
                </a:endParaRPr>
              </a:p>
            </p:txBody>
          </p:sp>
          <p:sp>
            <p:nvSpPr>
              <p:cNvPr id="291853"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54"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nl-NL">
                  <a:latin typeface="Arial" pitchFamily="34" charset="0"/>
                </a:endParaRPr>
              </a:p>
            </p:txBody>
          </p:sp>
          <p:sp>
            <p:nvSpPr>
              <p:cNvPr id="291855"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nl-NL">
                  <a:latin typeface="Arial" pitchFamily="34" charset="0"/>
                </a:endParaRPr>
              </a:p>
            </p:txBody>
          </p:sp>
          <p:sp>
            <p:nvSpPr>
              <p:cNvPr id="29185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grpSp>
        <p:grpSp>
          <p:nvGrpSpPr>
            <p:cNvPr id="1040" name="Group 17"/>
            <p:cNvGrpSpPr>
              <a:grpSpLocks/>
            </p:cNvGrpSpPr>
            <p:nvPr userDrawn="1"/>
          </p:nvGrpSpPr>
          <p:grpSpPr bwMode="auto">
            <a:xfrm>
              <a:off x="1776" y="3631"/>
              <a:ext cx="1626" cy="683"/>
              <a:chOff x="1776" y="3631"/>
              <a:chExt cx="1626" cy="683"/>
            </a:xfrm>
          </p:grpSpPr>
          <p:sp>
            <p:nvSpPr>
              <p:cNvPr id="29185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nl-NL">
                  <a:latin typeface="Arial" pitchFamily="34" charset="0"/>
                </a:endParaRPr>
              </a:p>
            </p:txBody>
          </p:sp>
          <p:sp>
            <p:nvSpPr>
              <p:cNvPr id="29185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nl-NL">
                  <a:latin typeface="Arial" pitchFamily="34" charset="0"/>
                </a:endParaRPr>
              </a:p>
            </p:txBody>
          </p:sp>
          <p:sp>
            <p:nvSpPr>
              <p:cNvPr id="29186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nl-NL">
                  <a:latin typeface="Arial" pitchFamily="34" charset="0"/>
                </a:endParaRPr>
              </a:p>
            </p:txBody>
          </p:sp>
          <p:sp>
            <p:nvSpPr>
              <p:cNvPr id="29186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6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6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6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nl-NL">
                  <a:latin typeface="Arial" pitchFamily="34" charset="0"/>
                </a:endParaRPr>
              </a:p>
            </p:txBody>
          </p:sp>
          <p:sp>
            <p:nvSpPr>
              <p:cNvPr id="29186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nl-NL">
                  <a:latin typeface="Arial" pitchFamily="34" charset="0"/>
                </a:endParaRPr>
              </a:p>
            </p:txBody>
          </p:sp>
          <p:sp>
            <p:nvSpPr>
              <p:cNvPr id="291866"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67"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nl-NL">
                  <a:latin typeface="Arial" pitchFamily="34" charset="0"/>
                </a:endParaRPr>
              </a:p>
            </p:txBody>
          </p:sp>
          <p:sp>
            <p:nvSpPr>
              <p:cNvPr id="291868"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nl-NL">
                  <a:latin typeface="Arial" pitchFamily="34" charset="0"/>
                </a:endParaRPr>
              </a:p>
            </p:txBody>
          </p:sp>
          <p:sp>
            <p:nvSpPr>
              <p:cNvPr id="291869"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70"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291871"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291872"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73"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74"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75"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nl-NL">
                  <a:latin typeface="Arial" pitchFamily="34" charset="0"/>
                </a:endParaRPr>
              </a:p>
            </p:txBody>
          </p:sp>
        </p:grpSp>
        <p:grpSp>
          <p:nvGrpSpPr>
            <p:cNvPr id="1041" name="Group 36"/>
            <p:cNvGrpSpPr>
              <a:grpSpLocks/>
            </p:cNvGrpSpPr>
            <p:nvPr userDrawn="1"/>
          </p:nvGrpSpPr>
          <p:grpSpPr bwMode="auto">
            <a:xfrm>
              <a:off x="4128" y="3360"/>
              <a:ext cx="1351" cy="821"/>
              <a:chOff x="4128" y="3360"/>
              <a:chExt cx="1351" cy="821"/>
            </a:xfrm>
          </p:grpSpPr>
          <p:sp>
            <p:nvSpPr>
              <p:cNvPr id="291877"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78"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79"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80"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81"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82"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83"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84"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291885"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nl-NL">
                  <a:latin typeface="Arial" pitchFamily="34" charset="0"/>
                </a:endParaRPr>
              </a:p>
            </p:txBody>
          </p:sp>
          <p:sp>
            <p:nvSpPr>
              <p:cNvPr id="291886"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87"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8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nl-NL">
                  <a:latin typeface="Arial" pitchFamily="34" charset="0"/>
                </a:endParaRPr>
              </a:p>
            </p:txBody>
          </p:sp>
          <p:sp>
            <p:nvSpPr>
              <p:cNvPr id="29188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9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29189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9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29189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grpSp>
        <p:grpSp>
          <p:nvGrpSpPr>
            <p:cNvPr id="1042" name="Group 54"/>
            <p:cNvGrpSpPr>
              <a:grpSpLocks/>
            </p:cNvGrpSpPr>
            <p:nvPr userDrawn="1"/>
          </p:nvGrpSpPr>
          <p:grpSpPr bwMode="auto">
            <a:xfrm>
              <a:off x="5280" y="3024"/>
              <a:ext cx="425" cy="258"/>
              <a:chOff x="5280" y="3024"/>
              <a:chExt cx="425" cy="258"/>
            </a:xfrm>
          </p:grpSpPr>
          <p:sp>
            <p:nvSpPr>
              <p:cNvPr id="291895"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291896"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291897"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291898"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291899"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900"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901"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grpSp>
            <p:nvGrpSpPr>
              <p:cNvPr id="1050" name="Group 62"/>
              <p:cNvGrpSpPr>
                <a:grpSpLocks/>
              </p:cNvGrpSpPr>
              <p:nvPr/>
            </p:nvGrpSpPr>
            <p:grpSpPr bwMode="auto">
              <a:xfrm>
                <a:off x="5381" y="3085"/>
                <a:ext cx="227" cy="132"/>
                <a:chOff x="5381" y="3085"/>
                <a:chExt cx="227" cy="132"/>
              </a:xfrm>
            </p:grpSpPr>
            <p:sp>
              <p:nvSpPr>
                <p:cNvPr id="291903"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904"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nl-NL">
                    <a:latin typeface="Arial" pitchFamily="34" charset="0"/>
                  </a:endParaRPr>
                </a:p>
              </p:txBody>
            </p:sp>
            <p:sp>
              <p:nvSpPr>
                <p:cNvPr id="291905"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906"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nl-NL">
                    <a:latin typeface="Arial" pitchFamily="34" charset="0"/>
                  </a:endParaRPr>
                </a:p>
              </p:txBody>
            </p:sp>
          </p:grpSp>
        </p:grpSp>
      </p:grpSp>
      <p:sp>
        <p:nvSpPr>
          <p:cNvPr id="291907" name="Rectangle 67"/>
          <p:cNvSpPr>
            <a:spLocks noGrp="1" noChangeArrowheads="1"/>
          </p:cNvSpPr>
          <p:nvPr>
            <p:ph type="title"/>
          </p:nvPr>
        </p:nvSpPr>
        <p:spPr bwMode="auto">
          <a:xfrm>
            <a:off x="468313" y="692150"/>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da-DK" smtClean="0"/>
              <a:t>Klik for at redigere i master</a:t>
            </a:r>
            <a:endParaRPr lang="en-GB" smtClean="0"/>
          </a:p>
        </p:txBody>
      </p:sp>
      <p:sp>
        <p:nvSpPr>
          <p:cNvPr id="291908" name="Rectangle 68"/>
          <p:cNvSpPr>
            <a:spLocks noGrp="1" noChangeArrowheads="1"/>
          </p:cNvSpPr>
          <p:nvPr>
            <p:ph type="body" idx="1"/>
          </p:nvPr>
        </p:nvSpPr>
        <p:spPr bwMode="auto">
          <a:xfrm>
            <a:off x="457200" y="1989138"/>
            <a:ext cx="8229600" cy="413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smtClean="0"/>
          </a:p>
        </p:txBody>
      </p:sp>
      <p:sp>
        <p:nvSpPr>
          <p:cNvPr id="291909"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itchFamily="34" charset="0"/>
              </a:defRPr>
            </a:lvl1pPr>
          </a:lstStyle>
          <a:p>
            <a:pPr>
              <a:defRPr/>
            </a:pPr>
            <a:fld id="{652DFF20-C64E-4C81-A10E-57D67A00D89F}" type="datetime1">
              <a:rPr lang="en-GB" smtClean="0"/>
              <a:t>17/06/2017</a:t>
            </a:fld>
            <a:endParaRPr lang="en-GB" dirty="0"/>
          </a:p>
        </p:txBody>
      </p:sp>
      <p:sp>
        <p:nvSpPr>
          <p:cNvPr id="291910"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itchFamily="34" charset="0"/>
              </a:defRPr>
            </a:lvl1pPr>
          </a:lstStyle>
          <a:p>
            <a:pPr>
              <a:defRPr/>
            </a:pPr>
            <a:r>
              <a:rPr lang="en-US" dirty="0" smtClean="0"/>
              <a:t>Claus Wille</a:t>
            </a:r>
            <a:endParaRPr lang="en-GB" dirty="0"/>
          </a:p>
        </p:txBody>
      </p:sp>
      <p:sp>
        <p:nvSpPr>
          <p:cNvPr id="291911"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itchFamily="34" charset="0"/>
              </a:defRPr>
            </a:lvl1pPr>
          </a:lstStyle>
          <a:p>
            <a:pPr>
              <a:defRPr/>
            </a:pPr>
            <a:fld id="{FC506AF0-A637-49A7-B0D7-34D6ED878FC2}" type="slidenum">
              <a:rPr lang="en-GB"/>
              <a:pPr>
                <a:defRPr/>
              </a:pPr>
              <a:t>‹nr.›</a:t>
            </a:fld>
            <a:endParaRPr lang="en-GB" dirty="0"/>
          </a:p>
        </p:txBody>
      </p:sp>
      <p:grpSp>
        <p:nvGrpSpPr>
          <p:cNvPr id="1033" name="Group 72"/>
          <p:cNvGrpSpPr>
            <a:grpSpLocks/>
          </p:cNvGrpSpPr>
          <p:nvPr/>
        </p:nvGrpSpPr>
        <p:grpSpPr bwMode="auto">
          <a:xfrm>
            <a:off x="0" y="0"/>
            <a:ext cx="9144000" cy="806450"/>
            <a:chOff x="0" y="0"/>
            <a:chExt cx="5760" cy="508"/>
          </a:xfrm>
        </p:grpSpPr>
        <p:sp>
          <p:nvSpPr>
            <p:cNvPr id="291913" name="Line 73"/>
            <p:cNvSpPr>
              <a:spLocks noChangeShapeType="1"/>
            </p:cNvSpPr>
            <p:nvPr userDrawn="1"/>
          </p:nvSpPr>
          <p:spPr bwMode="auto">
            <a:xfrm flipV="1">
              <a:off x="1429" y="255"/>
              <a:ext cx="4331" cy="0"/>
            </a:xfrm>
            <a:prstGeom prst="line">
              <a:avLst/>
            </a:prstGeom>
            <a:noFill/>
            <a:ln w="12700">
              <a:solidFill>
                <a:schemeClr val="tx1"/>
              </a:solidFill>
              <a:round/>
              <a:headEnd type="none" w="sm" len="sm"/>
              <a:tailEnd type="none" w="sm" len="sm"/>
            </a:ln>
            <a:effectLst/>
          </p:spPr>
          <p:txBody>
            <a:bodyPr wrap="none" anchor="ctr"/>
            <a:lstStyle/>
            <a:p>
              <a:pPr>
                <a:defRPr/>
              </a:pPr>
              <a:endParaRPr lang="nl-NL">
                <a:latin typeface="Arial" pitchFamily="34" charset="0"/>
              </a:endParaRPr>
            </a:p>
          </p:txBody>
        </p:sp>
        <p:grpSp>
          <p:nvGrpSpPr>
            <p:cNvPr id="1035" name="Group 74"/>
            <p:cNvGrpSpPr>
              <a:grpSpLocks/>
            </p:cNvGrpSpPr>
            <p:nvPr userDrawn="1"/>
          </p:nvGrpSpPr>
          <p:grpSpPr bwMode="auto">
            <a:xfrm>
              <a:off x="0" y="0"/>
              <a:ext cx="1405" cy="508"/>
              <a:chOff x="0" y="0"/>
              <a:chExt cx="1405" cy="508"/>
            </a:xfrm>
          </p:grpSpPr>
          <p:pic>
            <p:nvPicPr>
              <p:cNvPr id="1036" name="Picture 75" descr="logo_cmyk_300dpi_transparence"/>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04" y="0"/>
                <a:ext cx="1201" cy="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1916" name="Line 76"/>
              <p:cNvSpPr>
                <a:spLocks noChangeShapeType="1"/>
              </p:cNvSpPr>
              <p:nvPr userDrawn="1"/>
            </p:nvSpPr>
            <p:spPr bwMode="auto">
              <a:xfrm flipV="1">
                <a:off x="0" y="255"/>
                <a:ext cx="158" cy="0"/>
              </a:xfrm>
              <a:prstGeom prst="line">
                <a:avLst/>
              </a:prstGeom>
              <a:noFill/>
              <a:ln w="12700">
                <a:solidFill>
                  <a:schemeClr val="tx1"/>
                </a:solidFill>
                <a:round/>
                <a:headEnd type="none" w="sm" len="sm"/>
                <a:tailEnd type="none" w="sm" len="sm"/>
              </a:ln>
              <a:effectLst/>
            </p:spPr>
            <p:txBody>
              <a:bodyPr wrap="none" anchor="ctr"/>
              <a:lstStyle/>
              <a:p>
                <a:pPr>
                  <a:defRPr/>
                </a:pPr>
                <a:endParaRPr lang="nl-NL">
                  <a:latin typeface="Arial" pitchFamily="34" charset="0"/>
                </a:endParaRPr>
              </a:p>
            </p:txBody>
          </p:sp>
        </p:grpSp>
      </p:grpSp>
    </p:spTree>
  </p:cSld>
  <p:clrMap bg1="dk2" tx1="lt1" bg2="dk1" tx2="lt2" accent1="accent1" accent2="accent2" accent3="accent3" accent4="accent4" accent5="accent5" accent6="accent6" hlink="hlink" folHlink="folHlink"/>
  <p:sldLayoutIdLst>
    <p:sldLayoutId id="2147483949"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Lst>
  <p:transition>
    <p:fade/>
  </p:transition>
  <p:timing>
    <p:tnLst>
      <p:par>
        <p:cTn id="1" dur="indefinite" restart="never" nodeType="tmRoot"/>
      </p:par>
    </p:tnLst>
  </p:timing>
  <p:hf sldNum="0" hdr="0" dt="0"/>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effectLst/>
              </a:rPr>
              <a:t>TAIEX AGP 64 485</a:t>
            </a:r>
            <a:endParaRPr lang="en-GB" dirty="0">
              <a:effectLst/>
            </a:endParaRPr>
          </a:p>
        </p:txBody>
      </p:sp>
      <p:sp>
        <p:nvSpPr>
          <p:cNvPr id="4" name="Pladsholder til sidefod 3"/>
          <p:cNvSpPr>
            <a:spLocks noGrp="1"/>
          </p:cNvSpPr>
          <p:nvPr>
            <p:ph type="ftr" sz="quarter" idx="11"/>
          </p:nvPr>
        </p:nvSpPr>
        <p:spPr/>
        <p:txBody>
          <a:bodyPr/>
          <a:lstStyle/>
          <a:p>
            <a:pPr>
              <a:defRPr/>
            </a:pPr>
            <a:r>
              <a:rPr lang="en-US" dirty="0" smtClean="0"/>
              <a:t>Claus </a:t>
            </a:r>
            <a:r>
              <a:rPr lang="en-US" dirty="0" err="1" smtClean="0"/>
              <a:t>Wille</a:t>
            </a:r>
            <a:endParaRPr lang="en-GB" dirty="0"/>
          </a:p>
        </p:txBody>
      </p:sp>
      <p:sp>
        <p:nvSpPr>
          <p:cNvPr id="6" name="Tekstboks 5"/>
          <p:cNvSpPr txBox="1"/>
          <p:nvPr/>
        </p:nvSpPr>
        <p:spPr>
          <a:xfrm>
            <a:off x="5724128" y="2636912"/>
            <a:ext cx="2448272" cy="2246769"/>
          </a:xfrm>
          <a:prstGeom prst="rect">
            <a:avLst/>
          </a:prstGeom>
          <a:noFill/>
        </p:spPr>
        <p:txBody>
          <a:bodyPr wrap="square" rtlCol="0">
            <a:spAutoFit/>
          </a:bodyPr>
          <a:lstStyle/>
          <a:p>
            <a:r>
              <a:rPr lang="en-US" sz="2800" dirty="0"/>
              <a:t>Latest reformed CFP incl. fishing licensing</a:t>
            </a:r>
            <a:endParaRPr lang="da-DK" sz="2800" dirty="0"/>
          </a:p>
          <a:p>
            <a:pPr lvl="0"/>
            <a:r>
              <a:rPr lang="en-US" sz="2800" dirty="0"/>
              <a:t>Headlines</a:t>
            </a:r>
            <a:endParaRPr lang="da-DK" sz="28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1208" y="3973991"/>
            <a:ext cx="2458903" cy="1655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672" y="2492896"/>
            <a:ext cx="2419994" cy="1656184"/>
          </a:xfrm>
          <a:prstGeom prst="rect">
            <a:avLst/>
          </a:prstGeom>
        </p:spPr>
      </p:pic>
    </p:spTree>
    <p:extLst>
      <p:ext uri="{BB962C8B-B14F-4D97-AF65-F5344CB8AC3E}">
        <p14:creationId xmlns:p14="http://schemas.microsoft.com/office/powerpoint/2010/main" val="406563296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 </a:t>
            </a:r>
            <a:endParaRPr lang="en-GB" dirty="0"/>
          </a:p>
        </p:txBody>
      </p:sp>
      <p:sp>
        <p:nvSpPr>
          <p:cNvPr id="3" name="Pladsholder til indhold 2"/>
          <p:cNvSpPr>
            <a:spLocks noGrp="1"/>
          </p:cNvSpPr>
          <p:nvPr>
            <p:ph idx="1"/>
          </p:nvPr>
        </p:nvSpPr>
        <p:spPr>
          <a:xfrm>
            <a:off x="582960" y="1124744"/>
            <a:ext cx="8229600" cy="4137025"/>
          </a:xfrm>
        </p:spPr>
        <p:txBody>
          <a:bodyPr/>
          <a:lstStyle/>
          <a:p>
            <a:pPr marL="0" indent="0" algn="ctr">
              <a:buNone/>
            </a:pPr>
            <a:r>
              <a:rPr lang="en-GB" sz="6000" dirty="0" smtClean="0">
                <a:effectLst/>
              </a:rPr>
              <a:t>Time for questions!</a:t>
            </a:r>
            <a:endParaRPr lang="en-GB" sz="6000" dirty="0">
              <a:effectLst/>
            </a:endParaRPr>
          </a:p>
        </p:txBody>
      </p:sp>
      <p:sp>
        <p:nvSpPr>
          <p:cNvPr id="4" name="Pladsholder til sidefod 3"/>
          <p:cNvSpPr>
            <a:spLocks noGrp="1"/>
          </p:cNvSpPr>
          <p:nvPr>
            <p:ph type="ftr" sz="quarter" idx="11"/>
          </p:nvPr>
        </p:nvSpPr>
        <p:spPr/>
        <p:txBody>
          <a:bodyPr/>
          <a:lstStyle/>
          <a:p>
            <a:pPr>
              <a:defRPr/>
            </a:pPr>
            <a:r>
              <a:rPr lang="en-US" dirty="0" smtClean="0">
                <a:solidFill>
                  <a:srgbClr val="FFFFFF"/>
                </a:solidFill>
              </a:rPr>
              <a:t>Claus Wille</a:t>
            </a:r>
            <a:endParaRPr lang="en-GB" dirty="0">
              <a:solidFill>
                <a:srgbClr val="FFFFFF"/>
              </a:solidFill>
            </a:endParaRPr>
          </a:p>
        </p:txBody>
      </p:sp>
      <p:pic>
        <p:nvPicPr>
          <p:cNvPr id="5" name="Bille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2492896"/>
            <a:ext cx="6019800" cy="3386138"/>
          </a:xfrm>
          <a:prstGeom prst="rect">
            <a:avLst/>
          </a:prstGeom>
        </p:spPr>
      </p:pic>
    </p:spTree>
    <p:extLst>
      <p:ext uri="{BB962C8B-B14F-4D97-AF65-F5344CB8AC3E}">
        <p14:creationId xmlns:p14="http://schemas.microsoft.com/office/powerpoint/2010/main" val="98259061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effectLst/>
              </a:rPr>
              <a:t>Common </a:t>
            </a:r>
            <a:r>
              <a:rPr lang="da-DK" dirty="0" err="1">
                <a:effectLst/>
              </a:rPr>
              <a:t>Fisheries</a:t>
            </a:r>
            <a:r>
              <a:rPr lang="da-DK" dirty="0">
                <a:effectLst/>
              </a:rPr>
              <a:t> Policy</a:t>
            </a:r>
            <a:endParaRPr lang="da-DK" dirty="0"/>
          </a:p>
        </p:txBody>
      </p:sp>
      <p:sp>
        <p:nvSpPr>
          <p:cNvPr id="3" name="Pladsholder til indhold 2"/>
          <p:cNvSpPr>
            <a:spLocks noGrp="1"/>
          </p:cNvSpPr>
          <p:nvPr>
            <p:ph idx="1"/>
          </p:nvPr>
        </p:nvSpPr>
        <p:spPr/>
        <p:txBody>
          <a:bodyPr/>
          <a:lstStyle/>
          <a:p>
            <a:pPr marL="0" indent="0">
              <a:buNone/>
            </a:pPr>
            <a:endParaRPr lang="en-US" sz="2000" dirty="0" smtClean="0">
              <a:effectLst/>
            </a:endParaRPr>
          </a:p>
          <a:p>
            <a:pPr marL="0" indent="0">
              <a:buNone/>
            </a:pPr>
            <a:r>
              <a:rPr lang="en-US" sz="2000" dirty="0" smtClean="0">
                <a:effectLst/>
              </a:rPr>
              <a:t>Regulation No </a:t>
            </a:r>
            <a:r>
              <a:rPr lang="en-US" sz="2000" dirty="0">
                <a:effectLst/>
              </a:rPr>
              <a:t>1380/2013 of the European Parliament and of the Council</a:t>
            </a:r>
            <a:r>
              <a:rPr lang="en-US" sz="2000" dirty="0" smtClean="0">
                <a:effectLst/>
              </a:rPr>
              <a:t> </a:t>
            </a:r>
            <a:r>
              <a:rPr lang="da-DK" sz="2000" dirty="0" smtClean="0">
                <a:effectLst/>
              </a:rPr>
              <a:t>of </a:t>
            </a:r>
            <a:r>
              <a:rPr lang="da-DK" sz="2000" dirty="0">
                <a:effectLst/>
              </a:rPr>
              <a:t>11 December 2013 </a:t>
            </a:r>
          </a:p>
          <a:p>
            <a:pPr marL="0" indent="0">
              <a:buNone/>
            </a:pPr>
            <a:endParaRPr lang="en-US" sz="2000" b="1" dirty="0">
              <a:effectLst/>
            </a:endParaRPr>
          </a:p>
          <a:p>
            <a:pPr marL="0" indent="0">
              <a:buNone/>
            </a:pPr>
            <a:r>
              <a:rPr lang="da-DK" sz="2000" dirty="0" err="1" smtClean="0">
                <a:effectLst/>
              </a:rPr>
              <a:t>Amended</a:t>
            </a:r>
            <a:r>
              <a:rPr lang="da-DK" sz="2000" dirty="0" smtClean="0">
                <a:effectLst/>
              </a:rPr>
              <a:t> by: </a:t>
            </a:r>
          </a:p>
          <a:p>
            <a:pPr marL="0" indent="0">
              <a:buNone/>
            </a:pPr>
            <a:endParaRPr lang="da-DK" sz="2000" dirty="0" smtClean="0">
              <a:effectLst/>
            </a:endParaRPr>
          </a:p>
          <a:p>
            <a:pPr>
              <a:buFont typeface="Wingdings" panose="05000000000000000000" pitchFamily="2" charset="2"/>
              <a:buChar char="§"/>
            </a:pPr>
            <a:r>
              <a:rPr lang="en-US" sz="2000" dirty="0" smtClean="0">
                <a:effectLst/>
              </a:rPr>
              <a:t>Council </a:t>
            </a:r>
            <a:r>
              <a:rPr lang="en-US" sz="2000" dirty="0">
                <a:effectLst/>
              </a:rPr>
              <a:t>Regulation (EU) No 1385/2013 of 17 December 2013 </a:t>
            </a:r>
          </a:p>
          <a:p>
            <a:pPr>
              <a:buFont typeface="Wingdings" panose="05000000000000000000" pitchFamily="2" charset="2"/>
              <a:buChar char="§"/>
            </a:pPr>
            <a:r>
              <a:rPr lang="en-US" sz="2000" dirty="0" smtClean="0">
                <a:effectLst/>
              </a:rPr>
              <a:t>Regulation </a:t>
            </a:r>
            <a:r>
              <a:rPr lang="en-US" sz="2000" dirty="0">
                <a:effectLst/>
              </a:rPr>
              <a:t>(EU) </a:t>
            </a:r>
            <a:r>
              <a:rPr lang="en-US" sz="2000" dirty="0" smtClean="0">
                <a:effectLst/>
              </a:rPr>
              <a:t>812/2015 </a:t>
            </a:r>
            <a:r>
              <a:rPr lang="en-US" sz="2000" dirty="0">
                <a:effectLst/>
              </a:rPr>
              <a:t>of the European Parliament and of the Council of 20 May 2015 </a:t>
            </a:r>
            <a:endParaRPr lang="da-DK" sz="2000" dirty="0">
              <a:effectLst/>
            </a:endParaRPr>
          </a:p>
        </p:txBody>
      </p:sp>
      <p:sp>
        <p:nvSpPr>
          <p:cNvPr id="4" name="Pladsholder til sidefod 3"/>
          <p:cNvSpPr>
            <a:spLocks noGrp="1"/>
          </p:cNvSpPr>
          <p:nvPr>
            <p:ph type="ftr" sz="quarter" idx="11"/>
          </p:nvPr>
        </p:nvSpPr>
        <p:spPr/>
        <p:txBody>
          <a:bodyPr/>
          <a:lstStyle/>
          <a:p>
            <a:pPr>
              <a:defRPr/>
            </a:pPr>
            <a:r>
              <a:rPr lang="en-US" dirty="0" smtClean="0"/>
              <a:t>Claus Wille</a:t>
            </a:r>
            <a:endParaRPr lang="en-GB" dirty="0"/>
          </a:p>
        </p:txBody>
      </p:sp>
    </p:spTree>
    <p:extLst>
      <p:ext uri="{BB962C8B-B14F-4D97-AF65-F5344CB8AC3E}">
        <p14:creationId xmlns:p14="http://schemas.microsoft.com/office/powerpoint/2010/main" val="170438370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effectLst/>
              </a:rPr>
              <a:t>Common </a:t>
            </a:r>
            <a:r>
              <a:rPr lang="da-DK" dirty="0" err="1" smtClean="0">
                <a:effectLst/>
              </a:rPr>
              <a:t>Fisheries</a:t>
            </a:r>
            <a:r>
              <a:rPr lang="da-DK" dirty="0" smtClean="0">
                <a:effectLst/>
              </a:rPr>
              <a:t> Policy</a:t>
            </a:r>
            <a:endParaRPr lang="da-DK" dirty="0">
              <a:effectLst/>
            </a:endParaRPr>
          </a:p>
        </p:txBody>
      </p:sp>
      <p:sp>
        <p:nvSpPr>
          <p:cNvPr id="3" name="Pladsholder til indhold 2"/>
          <p:cNvSpPr>
            <a:spLocks noGrp="1"/>
          </p:cNvSpPr>
          <p:nvPr>
            <p:ph idx="1"/>
          </p:nvPr>
        </p:nvSpPr>
        <p:spPr/>
        <p:txBody>
          <a:bodyPr/>
          <a:lstStyle/>
          <a:p>
            <a:pPr marL="0" indent="0">
              <a:buNone/>
            </a:pPr>
            <a:r>
              <a:rPr lang="en-US" sz="2800" dirty="0" smtClean="0">
                <a:effectLst/>
              </a:rPr>
              <a:t>The CFP </a:t>
            </a:r>
            <a:r>
              <a:rPr lang="en-US" sz="2800" dirty="0">
                <a:effectLst/>
              </a:rPr>
              <a:t>shall cover: </a:t>
            </a:r>
          </a:p>
          <a:p>
            <a:pPr>
              <a:buFont typeface="Wingdings" panose="05000000000000000000" pitchFamily="2" charset="2"/>
              <a:buChar char="§"/>
            </a:pPr>
            <a:r>
              <a:rPr lang="en-US" sz="2800" dirty="0" smtClean="0">
                <a:effectLst/>
              </a:rPr>
              <a:t>The </a:t>
            </a:r>
            <a:r>
              <a:rPr lang="en-US" sz="2800" dirty="0">
                <a:effectLst/>
              </a:rPr>
              <a:t>conservation of marine biological resources and the management of fisheries and fleets exploiting such resources; </a:t>
            </a:r>
          </a:p>
          <a:p>
            <a:pPr>
              <a:buFont typeface="Wingdings" panose="05000000000000000000" pitchFamily="2" charset="2"/>
              <a:buChar char="§"/>
            </a:pPr>
            <a:r>
              <a:rPr lang="en-US" sz="2800" dirty="0" smtClean="0">
                <a:effectLst/>
              </a:rPr>
              <a:t>In </a:t>
            </a:r>
            <a:r>
              <a:rPr lang="en-US" sz="2800" dirty="0">
                <a:effectLst/>
              </a:rPr>
              <a:t>relation to measures on markets and financial measures in support of the implementation of the CFP: fresh water biological resources, aquaculture, and the processing and marketing of fisheries and aquaculture products</a:t>
            </a:r>
            <a:r>
              <a:rPr lang="en-US" dirty="0">
                <a:effectLst/>
              </a:rPr>
              <a:t>. </a:t>
            </a:r>
            <a:endParaRPr lang="en-GB" sz="1800" dirty="0">
              <a:effectLst/>
            </a:endParaRPr>
          </a:p>
          <a:p>
            <a:pPr marL="0" indent="0">
              <a:buNone/>
            </a:pPr>
            <a:endParaRPr lang="en-GB" sz="1800" dirty="0" smtClean="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263967843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effectLst/>
              </a:rPr>
              <a:t>Common </a:t>
            </a:r>
            <a:r>
              <a:rPr lang="da-DK" dirty="0" err="1">
                <a:effectLst/>
              </a:rPr>
              <a:t>Fisheries</a:t>
            </a:r>
            <a:r>
              <a:rPr lang="da-DK" dirty="0">
                <a:effectLst/>
              </a:rPr>
              <a:t> Policy</a:t>
            </a:r>
            <a:endParaRPr lang="da-DK" dirty="0"/>
          </a:p>
        </p:txBody>
      </p:sp>
      <p:sp>
        <p:nvSpPr>
          <p:cNvPr id="3" name="Pladsholder til indhold 2"/>
          <p:cNvSpPr>
            <a:spLocks noGrp="1"/>
          </p:cNvSpPr>
          <p:nvPr>
            <p:ph idx="1"/>
          </p:nvPr>
        </p:nvSpPr>
        <p:spPr/>
        <p:txBody>
          <a:bodyPr/>
          <a:lstStyle/>
          <a:p>
            <a:pPr marL="0" indent="0">
              <a:buNone/>
            </a:pPr>
            <a:r>
              <a:rPr lang="en-US" sz="2400" dirty="0" smtClean="0">
                <a:effectLst/>
              </a:rPr>
              <a:t>The </a:t>
            </a:r>
            <a:r>
              <a:rPr lang="en-US" sz="2400" dirty="0">
                <a:effectLst/>
              </a:rPr>
              <a:t>CFP shall ensure that fishing and aquaculture activities </a:t>
            </a:r>
            <a:r>
              <a:rPr lang="en-US" sz="2400" dirty="0" smtClean="0">
                <a:effectLst/>
              </a:rPr>
              <a:t>are </a:t>
            </a:r>
            <a:r>
              <a:rPr lang="en-US" sz="2400" dirty="0">
                <a:effectLst/>
              </a:rPr>
              <a:t>environmentally sustainable in the </a:t>
            </a:r>
            <a:r>
              <a:rPr lang="en-US" sz="2400" dirty="0" smtClean="0">
                <a:effectLst/>
              </a:rPr>
              <a:t>long-term.</a:t>
            </a:r>
          </a:p>
          <a:p>
            <a:endParaRPr lang="da-DK" sz="2400" dirty="0"/>
          </a:p>
          <a:p>
            <a:pPr marL="0" indent="0">
              <a:buNone/>
            </a:pPr>
            <a:r>
              <a:rPr lang="en-US" sz="2400" dirty="0">
                <a:effectLst/>
              </a:rPr>
              <a:t>The CFP shall apply the precautionary approach to fisheries management, and shall aim to ensure that exploitation of living marine biological resources restores and maintains populations of harvested species above </a:t>
            </a:r>
            <a:r>
              <a:rPr lang="en-US" sz="2400" dirty="0" smtClean="0">
                <a:effectLst/>
              </a:rPr>
              <a:t>levels </a:t>
            </a:r>
            <a:r>
              <a:rPr lang="en-US" sz="2400" dirty="0">
                <a:effectLst/>
              </a:rPr>
              <a:t>which can produce the maximum sustainable yield. </a:t>
            </a:r>
            <a:endParaRPr lang="en-US" sz="2400" dirty="0" smtClean="0">
              <a:effectLst/>
            </a:endParaRPr>
          </a:p>
          <a:p>
            <a:pPr marL="0" indent="0">
              <a:buNone/>
            </a:pPr>
            <a:endParaRPr lang="da-DK" sz="24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136623337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effectLst/>
              </a:rPr>
              <a:t>Common </a:t>
            </a:r>
            <a:r>
              <a:rPr lang="da-DK" dirty="0" err="1">
                <a:effectLst/>
              </a:rPr>
              <a:t>Fisheries</a:t>
            </a:r>
            <a:r>
              <a:rPr lang="da-DK" dirty="0">
                <a:effectLst/>
              </a:rPr>
              <a:t> Policy</a:t>
            </a:r>
            <a:endParaRPr lang="da-DK" dirty="0"/>
          </a:p>
        </p:txBody>
      </p:sp>
      <p:sp>
        <p:nvSpPr>
          <p:cNvPr id="3" name="Pladsholder til indhold 2"/>
          <p:cNvSpPr>
            <a:spLocks noGrp="1"/>
          </p:cNvSpPr>
          <p:nvPr>
            <p:ph idx="1"/>
          </p:nvPr>
        </p:nvSpPr>
        <p:spPr/>
        <p:txBody>
          <a:bodyPr/>
          <a:lstStyle/>
          <a:p>
            <a:pPr marL="0" indent="0">
              <a:buNone/>
            </a:pPr>
            <a:r>
              <a:rPr lang="en-US" sz="2400" dirty="0" smtClean="0">
                <a:effectLst/>
              </a:rPr>
              <a:t>The </a:t>
            </a:r>
            <a:r>
              <a:rPr lang="en-US" sz="2400" dirty="0">
                <a:effectLst/>
              </a:rPr>
              <a:t>CFP shall implement the ecosystem-based approach to fisheries management so as to ensure that negative impacts of fishing activities on the marine ecosystem are </a:t>
            </a:r>
            <a:r>
              <a:rPr lang="en-US" sz="2400" dirty="0" err="1" smtClean="0">
                <a:effectLst/>
              </a:rPr>
              <a:t>minimised</a:t>
            </a:r>
            <a:r>
              <a:rPr lang="en-US" sz="2400" dirty="0" smtClean="0">
                <a:effectLst/>
              </a:rPr>
              <a:t> </a:t>
            </a:r>
          </a:p>
          <a:p>
            <a:pPr marL="0" indent="0">
              <a:buNone/>
            </a:pPr>
            <a:endParaRPr lang="en-US" sz="2400" dirty="0" smtClean="0">
              <a:effectLst>
                <a:outerShdw blurRad="38100" dist="38100" dir="2700000" algn="tl">
                  <a:srgbClr val="000000">
                    <a:alpha val="43137"/>
                  </a:srgbClr>
                </a:outerShdw>
              </a:effectLst>
            </a:endParaRPr>
          </a:p>
          <a:p>
            <a:pPr marL="0" indent="0">
              <a:buNone/>
            </a:pPr>
            <a:r>
              <a:rPr lang="en-US" sz="2400" dirty="0" smtClean="0">
                <a:effectLst>
                  <a:outerShdw blurRad="38100" dist="38100" dir="2700000" algn="tl">
                    <a:srgbClr val="000000">
                      <a:alpha val="43137"/>
                    </a:srgbClr>
                  </a:outerShdw>
                </a:effectLst>
              </a:rPr>
              <a:t>The </a:t>
            </a:r>
            <a:r>
              <a:rPr lang="en-US" sz="2400" dirty="0">
                <a:effectLst>
                  <a:outerShdw blurRad="38100" dist="38100" dir="2700000" algn="tl">
                    <a:srgbClr val="000000">
                      <a:alpha val="43137"/>
                    </a:srgbClr>
                  </a:outerShdw>
                </a:effectLst>
              </a:rPr>
              <a:t>CFP shall contribute to the collection of scientific </a:t>
            </a:r>
            <a:r>
              <a:rPr lang="en-US" sz="2400" dirty="0" smtClean="0">
                <a:effectLst>
                  <a:outerShdw blurRad="38100" dist="38100" dir="2700000" algn="tl">
                    <a:srgbClr val="000000">
                      <a:alpha val="43137"/>
                    </a:srgbClr>
                  </a:outerShdw>
                </a:effectLst>
              </a:rPr>
              <a:t>data</a:t>
            </a:r>
          </a:p>
          <a:p>
            <a:pPr marL="0" indent="0">
              <a:buNone/>
            </a:pPr>
            <a:endParaRPr lang="en-US" sz="2400" dirty="0">
              <a:effectLst>
                <a:outerShdw blurRad="38100" dist="38100" dir="2700000" algn="tl">
                  <a:srgbClr val="000000">
                    <a:alpha val="43137"/>
                  </a:srgbClr>
                </a:outerShdw>
              </a:effectLst>
            </a:endParaRPr>
          </a:p>
          <a:p>
            <a:pPr marL="0" indent="0">
              <a:buNone/>
            </a:pPr>
            <a:r>
              <a:rPr lang="en-US" sz="2400" dirty="0" smtClean="0">
                <a:effectLst>
                  <a:outerShdw blurRad="38100" dist="38100" dir="2700000" algn="tl">
                    <a:srgbClr val="000000">
                      <a:alpha val="43137"/>
                    </a:srgbClr>
                  </a:outerShdw>
                </a:effectLst>
              </a:rPr>
              <a:t> </a:t>
            </a:r>
            <a:endParaRPr lang="da-DK" sz="2400" dirty="0">
              <a:effectLst>
                <a:outerShdw blurRad="38100" dist="38100" dir="2700000" algn="tl">
                  <a:srgbClr val="000000">
                    <a:alpha val="43137"/>
                  </a:srgbClr>
                </a:outerShdw>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154856249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effectLst/>
              </a:rPr>
              <a:t>Common </a:t>
            </a:r>
            <a:r>
              <a:rPr lang="da-DK" dirty="0" err="1">
                <a:effectLst/>
              </a:rPr>
              <a:t>Fisheries</a:t>
            </a:r>
            <a:r>
              <a:rPr lang="da-DK" dirty="0">
                <a:effectLst/>
              </a:rPr>
              <a:t> Policy</a:t>
            </a:r>
            <a:endParaRPr lang="da-DK" dirty="0"/>
          </a:p>
        </p:txBody>
      </p:sp>
      <p:sp>
        <p:nvSpPr>
          <p:cNvPr id="3" name="Pladsholder til indhold 2"/>
          <p:cNvSpPr>
            <a:spLocks noGrp="1"/>
          </p:cNvSpPr>
          <p:nvPr>
            <p:ph idx="1"/>
          </p:nvPr>
        </p:nvSpPr>
        <p:spPr/>
        <p:txBody>
          <a:bodyPr/>
          <a:lstStyle/>
          <a:p>
            <a:pPr marL="0" indent="0">
              <a:buNone/>
            </a:pPr>
            <a:r>
              <a:rPr lang="en-US" sz="2000" dirty="0" smtClean="0">
                <a:effectLst/>
              </a:rPr>
              <a:t>The </a:t>
            </a:r>
            <a:r>
              <a:rPr lang="en-US" sz="2000" dirty="0">
                <a:effectLst/>
              </a:rPr>
              <a:t>CFP shall, in particular: </a:t>
            </a:r>
            <a:endParaRPr lang="en-US" sz="2000" dirty="0" smtClean="0">
              <a:effectLst/>
            </a:endParaRPr>
          </a:p>
          <a:p>
            <a:pPr marL="0" indent="0">
              <a:buNone/>
            </a:pPr>
            <a:endParaRPr lang="da-DK" sz="2000" dirty="0">
              <a:effectLst/>
            </a:endParaRPr>
          </a:p>
          <a:p>
            <a:pPr>
              <a:buFont typeface="Wingdings" panose="05000000000000000000" pitchFamily="2" charset="2"/>
              <a:buChar char="§"/>
            </a:pPr>
            <a:r>
              <a:rPr lang="da-DK" sz="2000" dirty="0" err="1" smtClean="0">
                <a:effectLst/>
              </a:rPr>
              <a:t>Gradually</a:t>
            </a:r>
            <a:r>
              <a:rPr lang="da-DK" sz="2000" dirty="0" smtClean="0">
                <a:effectLst/>
              </a:rPr>
              <a:t> </a:t>
            </a:r>
            <a:r>
              <a:rPr lang="da-DK" sz="2000" dirty="0" err="1">
                <a:effectLst/>
              </a:rPr>
              <a:t>eliminate</a:t>
            </a:r>
            <a:r>
              <a:rPr lang="da-DK" sz="2000" dirty="0">
                <a:effectLst/>
              </a:rPr>
              <a:t> discards </a:t>
            </a:r>
          </a:p>
          <a:p>
            <a:pPr>
              <a:buFont typeface="Wingdings" panose="05000000000000000000" pitchFamily="2" charset="2"/>
              <a:buChar char="§"/>
            </a:pPr>
            <a:r>
              <a:rPr lang="en-US" sz="2000" dirty="0">
                <a:effectLst/>
              </a:rPr>
              <a:t>M</a:t>
            </a:r>
            <a:r>
              <a:rPr lang="en-US" sz="2000" dirty="0" smtClean="0">
                <a:effectLst/>
              </a:rPr>
              <a:t>ake </a:t>
            </a:r>
            <a:r>
              <a:rPr lang="en-US" sz="2000" dirty="0">
                <a:effectLst/>
              </a:rPr>
              <a:t>the best use of unwanted catches, without creating a market for such of those catches </a:t>
            </a:r>
            <a:endParaRPr lang="da-DK" sz="2000" dirty="0">
              <a:effectLst/>
            </a:endParaRPr>
          </a:p>
          <a:p>
            <a:pPr>
              <a:buFont typeface="Wingdings" panose="05000000000000000000" pitchFamily="2" charset="2"/>
              <a:buChar char="§"/>
            </a:pPr>
            <a:r>
              <a:rPr lang="en-US" sz="2000" dirty="0" smtClean="0">
                <a:effectLst/>
              </a:rPr>
              <a:t>Provide </a:t>
            </a:r>
            <a:r>
              <a:rPr lang="en-US" sz="2000" dirty="0">
                <a:effectLst/>
              </a:rPr>
              <a:t>conditions for economically viable and competitive fishing capture and processing industry and land-based fishing related activity </a:t>
            </a:r>
            <a:endParaRPr lang="da-DK" sz="2000" dirty="0">
              <a:effectLst/>
            </a:endParaRPr>
          </a:p>
          <a:p>
            <a:pPr>
              <a:buFont typeface="Wingdings" panose="05000000000000000000" pitchFamily="2" charset="2"/>
              <a:buChar char="§"/>
            </a:pPr>
            <a:r>
              <a:rPr lang="en-US" sz="2000" dirty="0" smtClean="0">
                <a:effectLst/>
              </a:rPr>
              <a:t>Provide </a:t>
            </a:r>
            <a:r>
              <a:rPr lang="en-US" sz="2000" dirty="0">
                <a:effectLst/>
              </a:rPr>
              <a:t>for measures to adjust the fishing capacity of the fleets to levels of fishing opportunities </a:t>
            </a:r>
            <a:endParaRPr lang="en-US" sz="2000" dirty="0" smtClean="0">
              <a:effectLst/>
            </a:endParaRPr>
          </a:p>
          <a:p>
            <a:pPr marL="0" indent="0">
              <a:buNone/>
            </a:pPr>
            <a:endParaRPr lang="da-DK"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24405127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effectLst/>
              </a:rPr>
              <a:t>Common Fisheries Policy</a:t>
            </a:r>
            <a:endParaRPr lang="en-GB" dirty="0"/>
          </a:p>
        </p:txBody>
      </p:sp>
      <p:sp>
        <p:nvSpPr>
          <p:cNvPr id="3" name="Pladsholder til indhold 2"/>
          <p:cNvSpPr>
            <a:spLocks noGrp="1"/>
          </p:cNvSpPr>
          <p:nvPr>
            <p:ph idx="1"/>
          </p:nvPr>
        </p:nvSpPr>
        <p:spPr/>
        <p:txBody>
          <a:bodyPr/>
          <a:lstStyle/>
          <a:p>
            <a:pPr>
              <a:buFont typeface="Wingdings" panose="05000000000000000000" pitchFamily="2" charset="2"/>
              <a:buChar char="§"/>
            </a:pPr>
            <a:r>
              <a:rPr lang="en-US" sz="2000" dirty="0" smtClean="0">
                <a:effectLst/>
              </a:rPr>
              <a:t>Promote </a:t>
            </a:r>
            <a:r>
              <a:rPr lang="en-US" sz="2000" dirty="0">
                <a:effectLst/>
              </a:rPr>
              <a:t>the development of sustainable Union aquaculture activities </a:t>
            </a:r>
            <a:endParaRPr lang="da-DK" sz="2000" dirty="0">
              <a:effectLst/>
            </a:endParaRPr>
          </a:p>
          <a:p>
            <a:pPr>
              <a:buFont typeface="Wingdings" panose="05000000000000000000" pitchFamily="2" charset="2"/>
              <a:buChar char="§"/>
            </a:pPr>
            <a:r>
              <a:rPr lang="en-US" sz="2000" dirty="0" smtClean="0">
                <a:effectLst/>
              </a:rPr>
              <a:t>Contribute </a:t>
            </a:r>
            <a:r>
              <a:rPr lang="en-US" sz="2000" dirty="0">
                <a:effectLst/>
              </a:rPr>
              <a:t>to a fair standard of living for those who depend on fishing activities, bearing in mind coastal fisheries and socio-economic aspects </a:t>
            </a:r>
            <a:endParaRPr lang="da-DK" sz="2000" dirty="0">
              <a:effectLst/>
            </a:endParaRPr>
          </a:p>
          <a:p>
            <a:pPr>
              <a:buFont typeface="Wingdings" panose="05000000000000000000" pitchFamily="2" charset="2"/>
              <a:buChar char="§"/>
            </a:pPr>
            <a:r>
              <a:rPr lang="en-US" sz="2000" dirty="0" smtClean="0">
                <a:effectLst/>
              </a:rPr>
              <a:t>Contribute </a:t>
            </a:r>
            <a:r>
              <a:rPr lang="en-US" sz="2000" dirty="0">
                <a:effectLst/>
              </a:rPr>
              <a:t>to an efficient and transparent internal market for fisheries and aquaculture products and contribute to ensuring a level–playing field for fisheries and aquaculture products marketed in the Union </a:t>
            </a:r>
            <a:endParaRPr lang="da-DK" sz="2000" dirty="0">
              <a:effectLst/>
            </a:endParaRPr>
          </a:p>
          <a:p>
            <a:pPr>
              <a:buFont typeface="Wingdings" panose="05000000000000000000" pitchFamily="2" charset="2"/>
              <a:buChar char="§"/>
            </a:pPr>
            <a:r>
              <a:rPr lang="da-DK" sz="2000" dirty="0" smtClean="0">
                <a:effectLst/>
              </a:rPr>
              <a:t>Promote </a:t>
            </a:r>
            <a:r>
              <a:rPr lang="da-DK" sz="2000" dirty="0" err="1">
                <a:effectLst/>
              </a:rPr>
              <a:t>coastal</a:t>
            </a:r>
            <a:r>
              <a:rPr lang="da-DK" sz="2000" dirty="0">
                <a:effectLst/>
              </a:rPr>
              <a:t> </a:t>
            </a:r>
            <a:r>
              <a:rPr lang="da-DK" sz="2000" dirty="0" err="1">
                <a:effectLst/>
              </a:rPr>
              <a:t>fishing</a:t>
            </a:r>
            <a:r>
              <a:rPr lang="da-DK" sz="2000" dirty="0">
                <a:effectLst/>
              </a:rPr>
              <a:t> </a:t>
            </a:r>
            <a:r>
              <a:rPr lang="da-DK" sz="2000" dirty="0" err="1">
                <a:effectLst/>
              </a:rPr>
              <a:t>activities</a:t>
            </a:r>
            <a:r>
              <a:rPr lang="da-DK" sz="2000" dirty="0">
                <a:effectLst/>
              </a:rPr>
              <a:t> </a:t>
            </a:r>
          </a:p>
          <a:p>
            <a:endParaRPr lang="en-US" sz="2400" dirty="0">
              <a:effectLst>
                <a:outerShdw blurRad="38100" dist="38100" dir="2700000" algn="tl">
                  <a:srgbClr val="000000">
                    <a:alpha val="43137"/>
                  </a:srgbClr>
                </a:outerShdw>
              </a:effectLst>
            </a:endParaRPr>
          </a:p>
          <a:p>
            <a:pPr marL="0" indent="0">
              <a:buNone/>
            </a:pPr>
            <a:r>
              <a:rPr lang="en-US" sz="2400" dirty="0">
                <a:effectLst>
                  <a:outerShdw blurRad="38100" dist="38100" dir="2700000" algn="tl">
                    <a:srgbClr val="000000">
                      <a:alpha val="43137"/>
                    </a:srgbClr>
                  </a:outerShdw>
                </a:effectLst>
              </a:rPr>
              <a:t> </a:t>
            </a:r>
            <a:endParaRPr lang="da-DK" sz="2400" dirty="0">
              <a:effectLst>
                <a:outerShdw blurRad="38100" dist="38100" dir="2700000" algn="tl">
                  <a:srgbClr val="000000">
                    <a:alpha val="43137"/>
                  </a:srgbClr>
                </a:outerShdw>
              </a:effectLst>
            </a:endParaRPr>
          </a:p>
          <a:p>
            <a:pPr marL="0" indent="0">
              <a:buNone/>
            </a:pPr>
            <a:endParaRPr lang="da-DK"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417110180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effectLst/>
              </a:rPr>
              <a:t>Conservation</a:t>
            </a:r>
            <a:r>
              <a:rPr lang="da-DK" dirty="0" smtClean="0">
                <a:effectLst/>
              </a:rPr>
              <a:t> </a:t>
            </a:r>
            <a:r>
              <a:rPr lang="da-DK" dirty="0">
                <a:effectLst/>
              </a:rPr>
              <a:t>measures </a:t>
            </a:r>
          </a:p>
        </p:txBody>
      </p:sp>
      <p:sp>
        <p:nvSpPr>
          <p:cNvPr id="3" name="Pladsholder til indhold 2"/>
          <p:cNvSpPr>
            <a:spLocks noGrp="1"/>
          </p:cNvSpPr>
          <p:nvPr>
            <p:ph idx="1"/>
          </p:nvPr>
        </p:nvSpPr>
        <p:spPr/>
        <p:txBody>
          <a:bodyPr/>
          <a:lstStyle/>
          <a:p>
            <a:pPr marL="0" indent="0">
              <a:buNone/>
            </a:pPr>
            <a:r>
              <a:rPr lang="en-US" sz="2000" dirty="0" smtClean="0">
                <a:effectLst/>
              </a:rPr>
              <a:t>Measures </a:t>
            </a:r>
            <a:r>
              <a:rPr lang="en-US" sz="2000" dirty="0">
                <a:effectLst/>
              </a:rPr>
              <a:t>for the conservation and sustainable exploitation of marine biological resources may </a:t>
            </a:r>
            <a:r>
              <a:rPr lang="en-US" sz="2000" dirty="0" smtClean="0">
                <a:effectLst/>
              </a:rPr>
              <a:t>include: </a:t>
            </a:r>
          </a:p>
          <a:p>
            <a:pPr>
              <a:buFont typeface="Wingdings" panose="05000000000000000000" pitchFamily="2" charset="2"/>
              <a:buChar char="§"/>
            </a:pPr>
            <a:endParaRPr lang="da-DK" sz="2000" dirty="0">
              <a:effectLst/>
            </a:endParaRPr>
          </a:p>
          <a:p>
            <a:pPr>
              <a:buFont typeface="Wingdings" panose="05000000000000000000" pitchFamily="2" charset="2"/>
              <a:buChar char="§"/>
            </a:pPr>
            <a:r>
              <a:rPr lang="da-DK" sz="2000" dirty="0" err="1">
                <a:effectLst/>
              </a:rPr>
              <a:t>multiannual</a:t>
            </a:r>
            <a:r>
              <a:rPr lang="da-DK" sz="2000" dirty="0">
                <a:effectLst/>
              </a:rPr>
              <a:t> plans </a:t>
            </a:r>
            <a:endParaRPr lang="da-DK" sz="2000" dirty="0" smtClean="0">
              <a:effectLst/>
            </a:endParaRPr>
          </a:p>
          <a:p>
            <a:pPr>
              <a:buFont typeface="Wingdings" panose="05000000000000000000" pitchFamily="2" charset="2"/>
              <a:buChar char="§"/>
            </a:pPr>
            <a:r>
              <a:rPr lang="en-US" sz="2000" dirty="0" smtClean="0">
                <a:effectLst/>
              </a:rPr>
              <a:t>targets </a:t>
            </a:r>
            <a:r>
              <a:rPr lang="en-US" sz="2000" dirty="0">
                <a:effectLst/>
              </a:rPr>
              <a:t>for the conservation and sustainable exploitation of stocks </a:t>
            </a:r>
            <a:endParaRPr lang="en-US" sz="2000" dirty="0" smtClean="0">
              <a:effectLst/>
            </a:endParaRPr>
          </a:p>
          <a:p>
            <a:pPr>
              <a:buFont typeface="Wingdings" panose="05000000000000000000" pitchFamily="2" charset="2"/>
              <a:buChar char="§"/>
            </a:pPr>
            <a:r>
              <a:rPr lang="en-US" sz="2000" dirty="0" smtClean="0">
                <a:effectLst/>
              </a:rPr>
              <a:t>measures </a:t>
            </a:r>
            <a:r>
              <a:rPr lang="en-US" sz="2000" dirty="0">
                <a:effectLst/>
              </a:rPr>
              <a:t>to adapt the fishing capacity of fishing vessels to available fishing opportunities </a:t>
            </a:r>
            <a:endParaRPr lang="en-US" sz="2000" dirty="0" smtClean="0">
              <a:effectLst/>
            </a:endParaRPr>
          </a:p>
          <a:p>
            <a:pPr>
              <a:buFont typeface="Wingdings" panose="05000000000000000000" pitchFamily="2" charset="2"/>
              <a:buChar char="§"/>
            </a:pPr>
            <a:r>
              <a:rPr lang="en-US" sz="2000" dirty="0" smtClean="0">
                <a:effectLst/>
              </a:rPr>
              <a:t>incentives</a:t>
            </a:r>
            <a:r>
              <a:rPr lang="en-US" sz="2000" dirty="0">
                <a:effectLst/>
              </a:rPr>
              <a:t>, including those of an economic nature, such as fishing opportunities, to promote fishing methods that contribute to more selective fishing, to the avoidance and reduction, as far as possible, of unwanted catches, and to fishing with low impact on the marine ecosystem and fishery resources </a:t>
            </a:r>
            <a:endParaRPr lang="en-US" sz="2000" dirty="0" smtClean="0">
              <a:effectLst/>
            </a:endParaRPr>
          </a:p>
          <a:p>
            <a:endParaRPr lang="da-DK" dirty="0"/>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417507962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effectLst/>
              </a:rPr>
              <a:t>Conservation</a:t>
            </a:r>
            <a:r>
              <a:rPr lang="da-DK" dirty="0" smtClean="0">
                <a:effectLst/>
              </a:rPr>
              <a:t> </a:t>
            </a:r>
            <a:r>
              <a:rPr lang="da-DK" dirty="0">
                <a:effectLst/>
              </a:rPr>
              <a:t>measures </a:t>
            </a:r>
          </a:p>
        </p:txBody>
      </p:sp>
      <p:sp>
        <p:nvSpPr>
          <p:cNvPr id="3" name="Pladsholder til indhold 2"/>
          <p:cNvSpPr>
            <a:spLocks noGrp="1"/>
          </p:cNvSpPr>
          <p:nvPr>
            <p:ph idx="1"/>
          </p:nvPr>
        </p:nvSpPr>
        <p:spPr/>
        <p:txBody>
          <a:bodyPr/>
          <a:lstStyle/>
          <a:p>
            <a:pPr>
              <a:buFont typeface="Wingdings" panose="05000000000000000000" pitchFamily="2" charset="2"/>
              <a:buChar char="§"/>
            </a:pPr>
            <a:r>
              <a:rPr lang="da-DK" sz="2000" dirty="0" smtClean="0">
                <a:effectLst/>
              </a:rPr>
              <a:t>minimum </a:t>
            </a:r>
            <a:r>
              <a:rPr lang="da-DK" sz="2000" dirty="0" err="1">
                <a:effectLst/>
              </a:rPr>
              <a:t>conservation</a:t>
            </a:r>
            <a:r>
              <a:rPr lang="da-DK" sz="2000" dirty="0">
                <a:effectLst/>
              </a:rPr>
              <a:t> reference </a:t>
            </a:r>
            <a:r>
              <a:rPr lang="da-DK" sz="2000" dirty="0" err="1">
                <a:effectLst/>
              </a:rPr>
              <a:t>sizes</a:t>
            </a:r>
            <a:r>
              <a:rPr lang="da-DK" sz="2000" dirty="0">
                <a:effectLst/>
              </a:rPr>
              <a:t> </a:t>
            </a:r>
            <a:endParaRPr lang="da-DK" sz="2000" dirty="0" smtClean="0">
              <a:effectLst/>
            </a:endParaRPr>
          </a:p>
          <a:p>
            <a:pPr>
              <a:buFont typeface="Wingdings" panose="05000000000000000000" pitchFamily="2" charset="2"/>
              <a:buChar char="§"/>
            </a:pPr>
            <a:r>
              <a:rPr lang="en-US" sz="2000" dirty="0" smtClean="0">
                <a:effectLst/>
              </a:rPr>
              <a:t>pilot </a:t>
            </a:r>
            <a:r>
              <a:rPr lang="en-US" sz="2000" dirty="0">
                <a:effectLst/>
              </a:rPr>
              <a:t>projects on alternative types of fishing management techniques and on gears that increase selectivity </a:t>
            </a:r>
            <a:endParaRPr lang="en-US" sz="2000" dirty="0" smtClean="0">
              <a:effectLst/>
            </a:endParaRPr>
          </a:p>
          <a:p>
            <a:pPr>
              <a:buFont typeface="Wingdings" panose="05000000000000000000" pitchFamily="2" charset="2"/>
              <a:buChar char="§"/>
            </a:pPr>
            <a:r>
              <a:rPr lang="en-US" sz="2000" dirty="0" smtClean="0">
                <a:effectLst/>
              </a:rPr>
              <a:t>limitations </a:t>
            </a:r>
            <a:r>
              <a:rPr lang="en-US" sz="2000" dirty="0">
                <a:effectLst/>
              </a:rPr>
              <a:t>or prohibitions on the use of certain fishing gears, and on fishing activities, in certain areas or periods </a:t>
            </a:r>
            <a:endParaRPr lang="en-US" sz="2000" dirty="0" smtClean="0">
              <a:effectLst/>
            </a:endParaRPr>
          </a:p>
          <a:p>
            <a:pPr>
              <a:buFont typeface="Wingdings" panose="05000000000000000000" pitchFamily="2" charset="2"/>
              <a:buChar char="§"/>
            </a:pPr>
            <a:r>
              <a:rPr lang="en-US" sz="2000" dirty="0" smtClean="0">
                <a:effectLst/>
              </a:rPr>
              <a:t>requirements </a:t>
            </a:r>
            <a:r>
              <a:rPr lang="en-US" sz="2000" dirty="0">
                <a:effectLst/>
              </a:rPr>
              <a:t>for fishing vessels to cease operating in a defined area for a defined minimum period in order to protect temporary aggregations of endangered species, spawning fish, fish below minimum conservation reference size, and other vulnerable marine resources </a:t>
            </a:r>
            <a:endParaRPr lang="en-US" sz="2000" dirty="0" smtClean="0">
              <a:effectLst/>
            </a:endParaRPr>
          </a:p>
          <a:p>
            <a:endParaRPr lang="da-DK" dirty="0"/>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3396298043"/>
      </p:ext>
    </p:extLst>
  </p:cSld>
  <p:clrMapOvr>
    <a:masterClrMapping/>
  </p:clrMapOvr>
  <p:transition>
    <p:fade/>
  </p:transition>
</p:sld>
</file>

<file path=ppt/theme/theme1.xml><?xml version="1.0" encoding="utf-8"?>
<a:theme xmlns:a="http://schemas.openxmlformats.org/drawingml/2006/main" name="Sampleplan">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5C12EFD-C880-462E-9BFB-94146CC64302}"/>
</file>

<file path=customXml/itemProps2.xml><?xml version="1.0" encoding="utf-8"?>
<ds:datastoreItem xmlns:ds="http://schemas.openxmlformats.org/officeDocument/2006/customXml" ds:itemID="{A9863485-18CF-4D9B-BAC0-835FA74530D5}"/>
</file>

<file path=customXml/itemProps3.xml><?xml version="1.0" encoding="utf-8"?>
<ds:datastoreItem xmlns:ds="http://schemas.openxmlformats.org/officeDocument/2006/customXml" ds:itemID="{DFA51523-A889-4207-AFF4-1659C30DE7BF}"/>
</file>

<file path=docProps/app.xml><?xml version="1.0" encoding="utf-8"?>
<Properties xmlns="http://schemas.openxmlformats.org/officeDocument/2006/extended-properties" xmlns:vt="http://schemas.openxmlformats.org/officeDocument/2006/docPropsVTypes">
  <Template>Sampleplan</Template>
  <TotalTime>2122</TotalTime>
  <Words>553</Words>
  <Application>Microsoft Office PowerPoint</Application>
  <PresentationFormat>Skærmshow (4:3)</PresentationFormat>
  <Paragraphs>63</Paragraphs>
  <Slides>10</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10</vt:i4>
      </vt:variant>
    </vt:vector>
  </HeadingPairs>
  <TitlesOfParts>
    <vt:vector size="14" baseType="lpstr">
      <vt:lpstr>Arial</vt:lpstr>
      <vt:lpstr>Times New Roman</vt:lpstr>
      <vt:lpstr>Wingdings</vt:lpstr>
      <vt:lpstr>Sampleplan</vt:lpstr>
      <vt:lpstr>TAIEX AGP 64 485</vt:lpstr>
      <vt:lpstr>Common Fisheries Policy</vt:lpstr>
      <vt:lpstr>Common Fisheries Policy</vt:lpstr>
      <vt:lpstr>Common Fisheries Policy</vt:lpstr>
      <vt:lpstr>Common Fisheries Policy</vt:lpstr>
      <vt:lpstr>Common Fisheries Policy</vt:lpstr>
      <vt:lpstr>Common Fisheries Policy</vt:lpstr>
      <vt:lpstr>Conservation measures </vt:lpstr>
      <vt:lpstr>Conservation measures </vt:lpstr>
      <vt:lpstr> </vt:lpstr>
    </vt:vector>
  </TitlesOfParts>
  <Company>Fiskeridirektoratet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 IND/EXP 50187</dc:title>
  <dc:creator>Claus Wille (NaturErhvervstyrelsen)</dc:creator>
  <cp:lastModifiedBy>Claus Wille</cp:lastModifiedBy>
  <cp:revision>145</cp:revision>
  <cp:lastPrinted>2003-02-11T17:04:37Z</cp:lastPrinted>
  <dcterms:created xsi:type="dcterms:W3CDTF">2013-02-20T07:14:20Z</dcterms:created>
  <dcterms:modified xsi:type="dcterms:W3CDTF">2017-06-17T14:08:39Z</dcterms:modified>
</cp:coreProperties>
</file>